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>
        <p:scale>
          <a:sx n="143" d="100"/>
          <a:sy n="143" d="100"/>
        </p:scale>
        <p:origin x="-80" y="-2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MS-logo-(widescreen16-9)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85800" y="1494847"/>
            <a:ext cx="7772400" cy="1102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278110"/>
            <a:ext cx="6400800" cy="950990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rgbClr val="8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ttom-footer-HMS-(widescreen-16-9)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" y="0"/>
            <a:ext cx="9135879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8442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E68F8-E923-6A48-9F9D-8D4051FC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342900" rtl="0" eaLnBrk="1" latinLnBrk="0" hangingPunct="1">
        <a:spcBef>
          <a:spcPct val="0"/>
        </a:spcBef>
        <a:buNone/>
        <a:defRPr sz="3600" b="1" kern="1200">
          <a:solidFill>
            <a:srgbClr val="800000"/>
          </a:solidFill>
          <a:latin typeface="Arial"/>
          <a:ea typeface="+mj-ea"/>
          <a:cs typeface="Arial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Arial"/>
          <a:ea typeface="+mn-ea"/>
          <a:cs typeface="Arial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Arial"/>
          <a:ea typeface="+mn-ea"/>
          <a:cs typeface="Arial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Arial"/>
          <a:ea typeface="+mn-ea"/>
          <a:cs typeface="Arial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9171"/>
            <a:ext cx="9144000" cy="1102519"/>
          </a:xfrm>
        </p:spPr>
        <p:txBody>
          <a:bodyPr>
            <a:noAutofit/>
          </a:bodyPr>
          <a:lstStyle/>
          <a:p>
            <a:r>
              <a:rPr lang="en-US" b="1" dirty="0"/>
              <a:t>Title </a:t>
            </a:r>
            <a:r>
              <a:rPr lang="en-US" b="1"/>
              <a:t>of </a:t>
            </a:r>
            <a:r>
              <a:rPr lang="en-US" b="1" smtClean="0"/>
              <a:t>Presentation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434649"/>
            <a:ext cx="9144000" cy="8888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Subtitle or names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6</Words>
  <Application>Microsoft Macintosh PowerPoint</Application>
  <PresentationFormat>On-screen Show (16:9)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 of Presentation</vt:lpstr>
      <vt:lpstr>PowerPoint Presentation</vt:lpstr>
    </vt:vector>
  </TitlesOfParts>
  <Company>MEEI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Garyfallia Pagonis</cp:lastModifiedBy>
  <cp:revision>21</cp:revision>
  <dcterms:created xsi:type="dcterms:W3CDTF">2014-05-07T18:14:23Z</dcterms:created>
  <dcterms:modified xsi:type="dcterms:W3CDTF">2020-10-21T16:23:17Z</dcterms:modified>
</cp:coreProperties>
</file>