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39" d="100"/>
          <a:sy n="139" d="100"/>
        </p:scale>
        <p:origin x="-104" y="-13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MS-logo-(widescreen16-10)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0" y="1775355"/>
            <a:ext cx="9144000" cy="12250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0" y="3664122"/>
            <a:ext cx="9144000" cy="1034877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380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8229600" cy="3771636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92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8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85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81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77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97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970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96" indent="0">
              <a:buNone/>
              <a:defRPr sz="1667" b="1"/>
            </a:lvl2pPr>
            <a:lvl3pPr marL="761992" indent="0">
              <a:buNone/>
              <a:defRPr sz="1500" b="1"/>
            </a:lvl3pPr>
            <a:lvl4pPr marL="1142989" indent="0">
              <a:buNone/>
              <a:defRPr sz="1333" b="1"/>
            </a:lvl4pPr>
            <a:lvl5pPr marL="1523985" indent="0">
              <a:buNone/>
              <a:defRPr sz="1333" b="1"/>
            </a:lvl5pPr>
            <a:lvl6pPr marL="1904981" indent="0">
              <a:buNone/>
              <a:defRPr sz="1333" b="1"/>
            </a:lvl6pPr>
            <a:lvl7pPr marL="2285977" indent="0">
              <a:buNone/>
              <a:defRPr sz="1333" b="1"/>
            </a:lvl7pPr>
            <a:lvl8pPr marL="2666973" indent="0">
              <a:buNone/>
              <a:defRPr sz="1333" b="1"/>
            </a:lvl8pPr>
            <a:lvl9pPr marL="3047970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96" indent="0">
              <a:buNone/>
              <a:defRPr sz="1667" b="1"/>
            </a:lvl2pPr>
            <a:lvl3pPr marL="761992" indent="0">
              <a:buNone/>
              <a:defRPr sz="1500" b="1"/>
            </a:lvl3pPr>
            <a:lvl4pPr marL="1142989" indent="0">
              <a:buNone/>
              <a:defRPr sz="1333" b="1"/>
            </a:lvl4pPr>
            <a:lvl5pPr marL="1523985" indent="0">
              <a:buNone/>
              <a:defRPr sz="1333" b="1"/>
            </a:lvl5pPr>
            <a:lvl6pPr marL="1904981" indent="0">
              <a:buNone/>
              <a:defRPr sz="1333" b="1"/>
            </a:lvl6pPr>
            <a:lvl7pPr marL="2285977" indent="0">
              <a:buNone/>
              <a:defRPr sz="1333" b="1"/>
            </a:lvl7pPr>
            <a:lvl8pPr marL="2666973" indent="0">
              <a:buNone/>
              <a:defRPr sz="1333" b="1"/>
            </a:lvl8pPr>
            <a:lvl9pPr marL="3047970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ttom-footer-HMS-(widescreen-16-10)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331283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380996" rtl="0" eaLnBrk="1" latinLnBrk="0" hangingPunct="1">
        <a:spcBef>
          <a:spcPct val="0"/>
        </a:spcBef>
        <a:buNone/>
        <a:defRPr sz="3600" b="1" kern="1200">
          <a:solidFill>
            <a:srgbClr val="800000"/>
          </a:solidFill>
          <a:latin typeface="Arial"/>
          <a:ea typeface="+mj-ea"/>
          <a:cs typeface="Arial"/>
        </a:defRPr>
      </a:lvl1pPr>
    </p:titleStyle>
    <p:bodyStyle>
      <a:lvl1pPr marL="285747" indent="-285747" algn="l" defTabSz="380996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Arial"/>
          <a:ea typeface="+mn-ea"/>
          <a:cs typeface="Arial"/>
        </a:defRPr>
      </a:lvl1pPr>
      <a:lvl2pPr marL="619119" indent="-238123" algn="l" defTabSz="380996" rtl="0" eaLnBrk="1" latinLnBrk="0" hangingPunct="1">
        <a:spcBef>
          <a:spcPct val="20000"/>
        </a:spcBef>
        <a:buFont typeface="Arial"/>
        <a:buChar char="–"/>
        <a:defRPr sz="2333" kern="1200">
          <a:solidFill>
            <a:schemeClr val="tx1"/>
          </a:solidFill>
          <a:latin typeface="Arial"/>
          <a:ea typeface="+mn-ea"/>
          <a:cs typeface="Arial"/>
        </a:defRPr>
      </a:lvl2pPr>
      <a:lvl3pPr marL="952490" indent="-190498" algn="l" defTabSz="38099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333487" indent="-190498" algn="l" defTabSz="380996" rtl="0" eaLnBrk="1" latinLnBrk="0" hangingPunct="1">
        <a:spcBef>
          <a:spcPct val="20000"/>
        </a:spcBef>
        <a:buFont typeface="Arial"/>
        <a:buChar char="–"/>
        <a:defRPr sz="1667" kern="1200">
          <a:solidFill>
            <a:schemeClr val="tx1"/>
          </a:solidFill>
          <a:latin typeface="Arial"/>
          <a:ea typeface="+mn-ea"/>
          <a:cs typeface="Arial"/>
        </a:defRPr>
      </a:lvl4pPr>
      <a:lvl5pPr marL="1714483" indent="-190498" algn="l" defTabSz="380996" rtl="0" eaLnBrk="1" latinLnBrk="0" hangingPunct="1">
        <a:spcBef>
          <a:spcPct val="20000"/>
        </a:spcBef>
        <a:buFont typeface="Arial"/>
        <a:buChar char="»"/>
        <a:defRPr sz="1667" kern="1200">
          <a:solidFill>
            <a:schemeClr val="tx1"/>
          </a:solidFill>
          <a:latin typeface="Arial"/>
          <a:ea typeface="+mn-ea"/>
          <a:cs typeface="Arial"/>
        </a:defRPr>
      </a:lvl5pPr>
      <a:lvl6pPr marL="2095479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75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471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468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96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92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89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85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81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77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973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970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89545"/>
            <a:ext cx="9144000" cy="1225021"/>
          </a:xfrm>
        </p:spPr>
        <p:txBody>
          <a:bodyPr>
            <a:normAutofit/>
          </a:bodyPr>
          <a:lstStyle/>
          <a:p>
            <a:r>
              <a:rPr lang="en-US" b="1" dirty="0"/>
              <a:t>Title </a:t>
            </a:r>
            <a:r>
              <a:rPr lang="en-US" b="1"/>
              <a:t>of </a:t>
            </a:r>
            <a:r>
              <a:rPr lang="en-US" b="1" smtClean="0"/>
              <a:t>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771465"/>
            <a:ext cx="9144000" cy="987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rgbClr val="FFFFFF"/>
                </a:solidFill>
              </a:rPr>
              <a:t>Subhead or names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</Words>
  <Application>Microsoft Macintosh PowerPoint</Application>
  <PresentationFormat>On-screen Show (16:10)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Garyfallia Pagonis</cp:lastModifiedBy>
  <cp:revision>20</cp:revision>
  <dcterms:created xsi:type="dcterms:W3CDTF">2014-05-07T18:14:23Z</dcterms:created>
  <dcterms:modified xsi:type="dcterms:W3CDTF">2020-10-21T16:24:46Z</dcterms:modified>
</cp:coreProperties>
</file>