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1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16" d="100"/>
          <a:sy n="116" d="100"/>
        </p:scale>
        <p:origin x="-760" y="-1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itle-Slide-HMS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3800" b="1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371600" y="4963055"/>
            <a:ext cx="6400800" cy="1045031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5335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>
                <a:solidFill>
                  <a:srgbClr val="80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0242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079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096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4685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4685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836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032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E68F8-E923-6A48-9F9D-8D4051FC4E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933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9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ottom-footer-HMS-(4-3).jpg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103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>
                <a:solidFill>
                  <a:srgbClr val="000000"/>
                </a:solidFill>
              </a:defRPr>
            </a:lvl1pPr>
          </a:lstStyle>
          <a:p>
            <a:fld id="{FC7E68F8-E923-6A48-9F9D-8D4051FC4E9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475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3600" b="1" kern="1200">
          <a:solidFill>
            <a:srgbClr val="800000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3999" cy="1470025"/>
          </a:xfrm>
        </p:spPr>
        <p:txBody>
          <a:bodyPr>
            <a:normAutofit/>
          </a:bodyPr>
          <a:lstStyle/>
          <a:p>
            <a:r>
              <a:rPr lang="en-US" b="1" dirty="0" smtClean="0"/>
              <a:t>Title </a:t>
            </a:r>
            <a:r>
              <a:rPr lang="en-US" b="1" smtClean="0"/>
              <a:t>of Presentation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-1" y="4576562"/>
            <a:ext cx="9143999" cy="14182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dirty="0" smtClean="0">
                <a:solidFill>
                  <a:srgbClr val="FFFFFF"/>
                </a:solidFill>
              </a:rPr>
              <a:t>Subtitle or names</a:t>
            </a:r>
            <a:endParaRPr lang="en-US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784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1385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6</Words>
  <Application>Microsoft Macintosh PowerPoint</Application>
  <PresentationFormat>On-screen Show 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Title of Presentation</vt:lpstr>
      <vt:lpstr>PowerPoint Presentation</vt:lpstr>
    </vt:vector>
  </TitlesOfParts>
  <Company>MEEI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creator>Garyfallia Pagonis</dc:creator>
  <cp:lastModifiedBy>Garyfallia Pagonis</cp:lastModifiedBy>
  <cp:revision>21</cp:revision>
  <dcterms:created xsi:type="dcterms:W3CDTF">2014-05-07T18:14:23Z</dcterms:created>
  <dcterms:modified xsi:type="dcterms:W3CDTF">2020-10-21T16:21:41Z</dcterms:modified>
</cp:coreProperties>
</file>