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0233600" cy="2743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2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4639" autoAdjust="0"/>
    <p:restoredTop sz="94704"/>
  </p:normalViewPr>
  <p:slideViewPr>
    <p:cSldViewPr snapToGrid="0" snapToObjects="1">
      <p:cViewPr varScale="1">
        <p:scale>
          <a:sx n="32" d="100"/>
          <a:sy n="32" d="100"/>
        </p:scale>
        <p:origin x="1448" y="248"/>
      </p:cViewPr>
      <p:guideLst>
        <p:guide orient="horz" pos="8640"/>
        <p:guide pos="126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50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D986A3-9C0F-6D40-989E-AA2DF5741092}"/>
              </a:ext>
            </a:extLst>
          </p:cNvPr>
          <p:cNvSpPr/>
          <p:nvPr userDrawn="1"/>
        </p:nvSpPr>
        <p:spPr>
          <a:xfrm flipH="1">
            <a:off x="0" y="27188160"/>
            <a:ext cx="40233600" cy="243840"/>
          </a:xfrm>
          <a:prstGeom prst="rect">
            <a:avLst/>
          </a:prstGeom>
          <a:solidFill>
            <a:schemeClr val="accent2"/>
          </a:solidFill>
          <a:ln w="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 dirty="0"/>
          </a:p>
        </p:txBody>
      </p:sp>
      <p:pic>
        <p:nvPicPr>
          <p:cNvPr id="9" name="Picture 8" descr="HMS Department of Otolaryngology-horizontal.jpg">
            <a:extLst>
              <a:ext uri="{FF2B5EF4-FFF2-40B4-BE49-F238E27FC236}">
                <a16:creationId xmlns:a16="http://schemas.microsoft.com/office/drawing/2014/main" id="{52EA167D-50B1-4A49-BDA9-58DDC6FB46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32247840" y="1101179"/>
            <a:ext cx="6531716" cy="16597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E597D6-B51A-9F45-A356-2365A3F28D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97958" y="1014454"/>
            <a:ext cx="9160847" cy="174643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F2B613-93AD-8E46-9009-A9EBF6D3B650}"/>
              </a:ext>
            </a:extLst>
          </p:cNvPr>
          <p:cNvSpPr/>
          <p:nvPr userDrawn="1"/>
        </p:nvSpPr>
        <p:spPr>
          <a:xfrm>
            <a:off x="0" y="3596640"/>
            <a:ext cx="40233600" cy="4511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274320" tIns="91440" rIns="274320" bIns="91440" rtlCol="0" anchor="ctr"/>
          <a:lstStyle/>
          <a:p>
            <a:pPr algn="ctr"/>
            <a:r>
              <a:rPr lang="en-GB" sz="90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(Headline) </a:t>
            </a:r>
            <a:r>
              <a:rPr lang="en-US" sz="90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Lorem ipsum dolor sit amet, consectetur adipiscing elit.</a:t>
            </a:r>
          </a:p>
          <a:p>
            <a:pPr algn="ctr"/>
            <a:r>
              <a:rPr lang="en-US" sz="9000" b="0" i="0" kern="1200" dirty="0">
                <a:solidFill>
                  <a:schemeClr val="lt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Vivamus auctor convallis dolor sit amet.</a:t>
            </a:r>
          </a:p>
          <a:p>
            <a:endParaRPr lang="en-GB" sz="32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7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017520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80" indent="-754380" algn="l" defTabSz="3017520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6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42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18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69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7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4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2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04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5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3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0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MGB-PP-color">
  <a:themeElements>
    <a:clrScheme name="Custom 2">
      <a:dk1>
        <a:srgbClr val="000000"/>
      </a:dk1>
      <a:lt1>
        <a:srgbClr val="FFFFFF"/>
      </a:lt1>
      <a:dk2>
        <a:srgbClr val="B0E3E2"/>
      </a:dk2>
      <a:lt2>
        <a:srgbClr val="808080"/>
      </a:lt2>
      <a:accent1>
        <a:srgbClr val="009AA3"/>
      </a:accent1>
      <a:accent2>
        <a:srgbClr val="003A93"/>
      </a:accent2>
      <a:accent3>
        <a:srgbClr val="0077CA"/>
      </a:accent3>
      <a:accent4>
        <a:srgbClr val="CD7F00"/>
      </a:accent4>
      <a:accent5>
        <a:srgbClr val="5C068A"/>
      </a:accent5>
      <a:accent6>
        <a:srgbClr val="CC0037"/>
      </a:accent6>
      <a:hlink>
        <a:srgbClr val="0077CA"/>
      </a:hlink>
      <a:folHlink>
        <a:srgbClr val="5C068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GB-PP-color" id="{644401FD-FD57-5442-A61C-8A1F17B1009A}" vid="{F9805D7B-D853-3C40-8578-19B4E4559A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MGB-PP-color</Template>
  <TotalTime>370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MGB-PP-color</vt:lpstr>
      <vt:lpstr>PowerPoint Presentation</vt:lpstr>
    </vt:vector>
  </TitlesOfParts>
  <Company>MEEI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Pagonis, Garyfallia</cp:lastModifiedBy>
  <cp:revision>32</cp:revision>
  <dcterms:created xsi:type="dcterms:W3CDTF">2014-08-13T21:07:54Z</dcterms:created>
  <dcterms:modified xsi:type="dcterms:W3CDTF">2022-04-25T15:33:34Z</dcterms:modified>
</cp:coreProperties>
</file>