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40233600" cy="27432000"/>
  <p:notesSz cx="6858000" cy="9144000"/>
  <p:defaultTextStyle>
    <a:defPPr>
      <a:defRPr lang="en-US"/>
    </a:defPPr>
    <a:lvl1pPr marL="0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1pPr>
    <a:lvl2pPr marL="2299030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2pPr>
    <a:lvl3pPr marL="4598060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3pPr>
    <a:lvl4pPr marL="6897091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4pPr>
    <a:lvl5pPr marL="9196121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5pPr>
    <a:lvl6pPr marL="11495151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6pPr>
    <a:lvl7pPr marL="13794181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7pPr>
    <a:lvl8pPr marL="16093211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8pPr>
    <a:lvl9pPr marL="18392242" algn="l" defTabSz="2299030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8640" userDrawn="1">
          <p15:clr>
            <a:srgbClr val="A4A3A4"/>
          </p15:clr>
        </p15:guide>
        <p15:guide id="2" pos="126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74" autoAdjust="0"/>
    <p:restoredTop sz="94674"/>
  </p:normalViewPr>
  <p:slideViewPr>
    <p:cSldViewPr snapToGrid="0" snapToObjects="1">
      <p:cViewPr>
        <p:scale>
          <a:sx n="30" d="100"/>
          <a:sy n="30" d="100"/>
        </p:scale>
        <p:origin x="-1392" y="-1200"/>
      </p:cViewPr>
      <p:guideLst>
        <p:guide orient="horz" pos="8640"/>
        <p:guide pos="126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0519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1924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349379" y="6445252"/>
            <a:ext cx="39828470" cy="13731240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56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8194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8673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50000" y="37553900"/>
            <a:ext cx="79328643" cy="106203752"/>
          </a:xfrm>
          <a:prstGeom prst="rect">
            <a:avLst/>
          </a:prstGeom>
        </p:spPr>
        <p:txBody>
          <a:bodyPr/>
          <a:lstStyle>
            <a:lvl1pPr>
              <a:defRPr sz="9613"/>
            </a:lvl1pPr>
            <a:lvl2pPr>
              <a:defRPr sz="8250"/>
            </a:lvl2pPr>
            <a:lvl3pPr>
              <a:defRPr sz="6886"/>
            </a:lvl3pPr>
            <a:lvl4pPr>
              <a:defRPr sz="6204"/>
            </a:lvl4pPr>
            <a:lvl5pPr>
              <a:defRPr sz="6204"/>
            </a:lvl5pPr>
            <a:lvl6pPr>
              <a:defRPr sz="6204"/>
            </a:lvl6pPr>
            <a:lvl7pPr>
              <a:defRPr sz="6204"/>
            </a:lvl7pPr>
            <a:lvl8pPr>
              <a:defRPr sz="6204"/>
            </a:lvl8pPr>
            <a:lvl9pPr>
              <a:defRPr sz="620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849201" y="37553900"/>
            <a:ext cx="79328647" cy="106203752"/>
          </a:xfrm>
          <a:prstGeom prst="rect">
            <a:avLst/>
          </a:prstGeom>
        </p:spPr>
        <p:txBody>
          <a:bodyPr/>
          <a:lstStyle>
            <a:lvl1pPr>
              <a:defRPr sz="9613"/>
            </a:lvl1pPr>
            <a:lvl2pPr>
              <a:defRPr sz="8250"/>
            </a:lvl2pPr>
            <a:lvl3pPr>
              <a:defRPr sz="6886"/>
            </a:lvl3pPr>
            <a:lvl4pPr>
              <a:defRPr sz="6204"/>
            </a:lvl4pPr>
            <a:lvl5pPr>
              <a:defRPr sz="6204"/>
            </a:lvl5pPr>
            <a:lvl6pPr>
              <a:defRPr sz="6204"/>
            </a:lvl6pPr>
            <a:lvl7pPr>
              <a:defRPr sz="6204"/>
            </a:lvl7pPr>
            <a:lvl8pPr>
              <a:defRPr sz="6204"/>
            </a:lvl8pPr>
            <a:lvl9pPr>
              <a:defRPr sz="620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7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6049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2974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5159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479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955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26416000"/>
            <a:ext cx="40233600" cy="1128948"/>
          </a:xfrm>
          <a:prstGeom prst="rect">
            <a:avLst/>
          </a:prstGeom>
          <a:solidFill>
            <a:srgbClr val="00719E"/>
          </a:solidFill>
          <a:ln>
            <a:solidFill>
              <a:srgbClr val="1F497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204"/>
          </a:p>
        </p:txBody>
      </p:sp>
      <p:sp>
        <p:nvSpPr>
          <p:cNvPr id="7" name="Rectangle 6"/>
          <p:cNvSpPr/>
          <p:nvPr userDrawn="1"/>
        </p:nvSpPr>
        <p:spPr>
          <a:xfrm>
            <a:off x="0" y="5437908"/>
            <a:ext cx="40233600" cy="4722092"/>
          </a:xfrm>
          <a:prstGeom prst="rect">
            <a:avLst/>
          </a:prstGeom>
          <a:solidFill>
            <a:srgbClr val="00719E"/>
          </a:solidFill>
          <a:ln>
            <a:solidFill>
              <a:srgbClr val="1F497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204"/>
          </a:p>
        </p:txBody>
      </p:sp>
      <p:pic>
        <p:nvPicPr>
          <p:cNvPr id="11" name="Picture 10" descr="HMS Department of Otolaryngology-horizontal.jpg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17"/>
          <a:stretch/>
        </p:blipFill>
        <p:spPr>
          <a:xfrm>
            <a:off x="5630395" y="2037762"/>
            <a:ext cx="9567678" cy="2431148"/>
          </a:xfrm>
          <a:prstGeom prst="rect">
            <a:avLst/>
          </a:prstGeom>
        </p:spPr>
      </p:pic>
      <p:pic>
        <p:nvPicPr>
          <p:cNvPr id="12" name="Picture 11" descr="MEE_LogoHorizontal-RGB-Color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606" y="2119179"/>
            <a:ext cx="11138499" cy="2548840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0" y="0"/>
            <a:ext cx="40233600" cy="1128948"/>
          </a:xfrm>
          <a:prstGeom prst="rect">
            <a:avLst/>
          </a:prstGeom>
          <a:solidFill>
            <a:srgbClr val="00719E"/>
          </a:solidFill>
          <a:ln>
            <a:solidFill>
              <a:srgbClr val="1F497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204"/>
          </a:p>
        </p:txBody>
      </p:sp>
    </p:spTree>
    <p:extLst>
      <p:ext uri="{BB962C8B-B14F-4D97-AF65-F5344CB8AC3E}">
        <p14:creationId xmlns:p14="http://schemas.microsoft.com/office/powerpoint/2010/main" val="1540088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567479" rtl="0" eaLnBrk="1" latinLnBrk="0" hangingPunct="1">
        <a:spcBef>
          <a:spcPct val="0"/>
        </a:spcBef>
        <a:buNone/>
        <a:defRPr sz="150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09" indent="-1175609" algn="l" defTabSz="1567479" rtl="0" eaLnBrk="1" latinLnBrk="0" hangingPunct="1">
        <a:spcBef>
          <a:spcPct val="20000"/>
        </a:spcBef>
        <a:buFont typeface="Arial"/>
        <a:buChar char="•"/>
        <a:defRPr sz="10977" kern="1200">
          <a:solidFill>
            <a:schemeClr val="tx1"/>
          </a:solidFill>
          <a:latin typeface="+mn-lt"/>
          <a:ea typeface="+mn-ea"/>
          <a:cs typeface="+mn-cs"/>
        </a:defRPr>
      </a:lvl1pPr>
      <a:lvl2pPr marL="2547153" indent="-979674" algn="l" defTabSz="1567479" rtl="0" eaLnBrk="1" latinLnBrk="0" hangingPunct="1">
        <a:spcBef>
          <a:spcPct val="20000"/>
        </a:spcBef>
        <a:buFont typeface="Arial"/>
        <a:buChar char="–"/>
        <a:defRPr sz="9613" kern="1200">
          <a:solidFill>
            <a:schemeClr val="tx1"/>
          </a:solidFill>
          <a:latin typeface="+mn-lt"/>
          <a:ea typeface="+mn-ea"/>
          <a:cs typeface="+mn-cs"/>
        </a:defRPr>
      </a:lvl2pPr>
      <a:lvl3pPr marL="3918697" indent="-783739" algn="l" defTabSz="1567479" rtl="0" eaLnBrk="1" latinLnBrk="0" hangingPunct="1">
        <a:spcBef>
          <a:spcPct val="20000"/>
        </a:spcBef>
        <a:buFont typeface="Arial"/>
        <a:buChar char="•"/>
        <a:defRPr sz="8250" kern="1200">
          <a:solidFill>
            <a:schemeClr val="tx1"/>
          </a:solidFill>
          <a:latin typeface="+mn-lt"/>
          <a:ea typeface="+mn-ea"/>
          <a:cs typeface="+mn-cs"/>
        </a:defRPr>
      </a:lvl3pPr>
      <a:lvl4pPr marL="5486176" indent="-783739" algn="l" defTabSz="1567479" rtl="0" eaLnBrk="1" latinLnBrk="0" hangingPunct="1">
        <a:spcBef>
          <a:spcPct val="20000"/>
        </a:spcBef>
        <a:buFont typeface="Arial"/>
        <a:buChar char="–"/>
        <a:defRPr sz="6886" kern="1200">
          <a:solidFill>
            <a:schemeClr val="tx1"/>
          </a:solidFill>
          <a:latin typeface="+mn-lt"/>
          <a:ea typeface="+mn-ea"/>
          <a:cs typeface="+mn-cs"/>
        </a:defRPr>
      </a:lvl4pPr>
      <a:lvl5pPr marL="7053655" indent="-783739" algn="l" defTabSz="1567479" rtl="0" eaLnBrk="1" latinLnBrk="0" hangingPunct="1">
        <a:spcBef>
          <a:spcPct val="20000"/>
        </a:spcBef>
        <a:buFont typeface="Arial"/>
        <a:buChar char="»"/>
        <a:defRPr sz="6886" kern="1200">
          <a:solidFill>
            <a:schemeClr val="tx1"/>
          </a:solidFill>
          <a:latin typeface="+mn-lt"/>
          <a:ea typeface="+mn-ea"/>
          <a:cs typeface="+mn-cs"/>
        </a:defRPr>
      </a:lvl5pPr>
      <a:lvl6pPr marL="8621133" indent="-783739" algn="l" defTabSz="1567479" rtl="0" eaLnBrk="1" latinLnBrk="0" hangingPunct="1">
        <a:spcBef>
          <a:spcPct val="20000"/>
        </a:spcBef>
        <a:buFont typeface="Arial"/>
        <a:buChar char="•"/>
        <a:defRPr sz="6886" kern="1200">
          <a:solidFill>
            <a:schemeClr val="tx1"/>
          </a:solidFill>
          <a:latin typeface="+mn-lt"/>
          <a:ea typeface="+mn-ea"/>
          <a:cs typeface="+mn-cs"/>
        </a:defRPr>
      </a:lvl6pPr>
      <a:lvl7pPr marL="10188612" indent="-783739" algn="l" defTabSz="1567479" rtl="0" eaLnBrk="1" latinLnBrk="0" hangingPunct="1">
        <a:spcBef>
          <a:spcPct val="20000"/>
        </a:spcBef>
        <a:buFont typeface="Arial"/>
        <a:buChar char="•"/>
        <a:defRPr sz="6886" kern="1200">
          <a:solidFill>
            <a:schemeClr val="tx1"/>
          </a:solidFill>
          <a:latin typeface="+mn-lt"/>
          <a:ea typeface="+mn-ea"/>
          <a:cs typeface="+mn-cs"/>
        </a:defRPr>
      </a:lvl7pPr>
      <a:lvl8pPr marL="11756091" indent="-783739" algn="l" defTabSz="1567479" rtl="0" eaLnBrk="1" latinLnBrk="0" hangingPunct="1">
        <a:spcBef>
          <a:spcPct val="20000"/>
        </a:spcBef>
        <a:buFont typeface="Arial"/>
        <a:buChar char="•"/>
        <a:defRPr sz="6886" kern="1200">
          <a:solidFill>
            <a:schemeClr val="tx1"/>
          </a:solidFill>
          <a:latin typeface="+mn-lt"/>
          <a:ea typeface="+mn-ea"/>
          <a:cs typeface="+mn-cs"/>
        </a:defRPr>
      </a:lvl8pPr>
      <a:lvl9pPr marL="13323570" indent="-783739" algn="l" defTabSz="1567479" rtl="0" eaLnBrk="1" latinLnBrk="0" hangingPunct="1">
        <a:spcBef>
          <a:spcPct val="20000"/>
        </a:spcBef>
        <a:buFont typeface="Arial"/>
        <a:buChar char="•"/>
        <a:defRPr sz="68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67479" rtl="0" eaLnBrk="1" latinLnBrk="0" hangingPunct="1">
        <a:defRPr sz="6204" kern="1200">
          <a:solidFill>
            <a:schemeClr val="tx1"/>
          </a:solidFill>
          <a:latin typeface="+mn-lt"/>
          <a:ea typeface="+mn-ea"/>
          <a:cs typeface="+mn-cs"/>
        </a:defRPr>
      </a:lvl1pPr>
      <a:lvl2pPr marL="1567479" algn="l" defTabSz="1567479" rtl="0" eaLnBrk="1" latinLnBrk="0" hangingPunct="1">
        <a:defRPr sz="6204" kern="1200">
          <a:solidFill>
            <a:schemeClr val="tx1"/>
          </a:solidFill>
          <a:latin typeface="+mn-lt"/>
          <a:ea typeface="+mn-ea"/>
          <a:cs typeface="+mn-cs"/>
        </a:defRPr>
      </a:lvl2pPr>
      <a:lvl3pPr marL="3134957" algn="l" defTabSz="1567479" rtl="0" eaLnBrk="1" latinLnBrk="0" hangingPunct="1">
        <a:defRPr sz="6204" kern="1200">
          <a:solidFill>
            <a:schemeClr val="tx1"/>
          </a:solidFill>
          <a:latin typeface="+mn-lt"/>
          <a:ea typeface="+mn-ea"/>
          <a:cs typeface="+mn-cs"/>
        </a:defRPr>
      </a:lvl3pPr>
      <a:lvl4pPr marL="4702437" algn="l" defTabSz="1567479" rtl="0" eaLnBrk="1" latinLnBrk="0" hangingPunct="1">
        <a:defRPr sz="6204" kern="1200">
          <a:solidFill>
            <a:schemeClr val="tx1"/>
          </a:solidFill>
          <a:latin typeface="+mn-lt"/>
          <a:ea typeface="+mn-ea"/>
          <a:cs typeface="+mn-cs"/>
        </a:defRPr>
      </a:lvl4pPr>
      <a:lvl5pPr marL="6269915" algn="l" defTabSz="1567479" rtl="0" eaLnBrk="1" latinLnBrk="0" hangingPunct="1">
        <a:defRPr sz="6204" kern="1200">
          <a:solidFill>
            <a:schemeClr val="tx1"/>
          </a:solidFill>
          <a:latin typeface="+mn-lt"/>
          <a:ea typeface="+mn-ea"/>
          <a:cs typeface="+mn-cs"/>
        </a:defRPr>
      </a:lvl5pPr>
      <a:lvl6pPr marL="7837394" algn="l" defTabSz="1567479" rtl="0" eaLnBrk="1" latinLnBrk="0" hangingPunct="1">
        <a:defRPr sz="6204" kern="1200">
          <a:solidFill>
            <a:schemeClr val="tx1"/>
          </a:solidFill>
          <a:latin typeface="+mn-lt"/>
          <a:ea typeface="+mn-ea"/>
          <a:cs typeface="+mn-cs"/>
        </a:defRPr>
      </a:lvl6pPr>
      <a:lvl7pPr marL="9404873" algn="l" defTabSz="1567479" rtl="0" eaLnBrk="1" latinLnBrk="0" hangingPunct="1">
        <a:defRPr sz="6204" kern="1200">
          <a:solidFill>
            <a:schemeClr val="tx1"/>
          </a:solidFill>
          <a:latin typeface="+mn-lt"/>
          <a:ea typeface="+mn-ea"/>
          <a:cs typeface="+mn-cs"/>
        </a:defRPr>
      </a:lvl7pPr>
      <a:lvl8pPr marL="10972351" algn="l" defTabSz="1567479" rtl="0" eaLnBrk="1" latinLnBrk="0" hangingPunct="1">
        <a:defRPr sz="6204" kern="1200">
          <a:solidFill>
            <a:schemeClr val="tx1"/>
          </a:solidFill>
          <a:latin typeface="+mn-lt"/>
          <a:ea typeface="+mn-ea"/>
          <a:cs typeface="+mn-cs"/>
        </a:defRPr>
      </a:lvl8pPr>
      <a:lvl9pPr marL="12539831" algn="l" defTabSz="1567479" rtl="0" eaLnBrk="1" latinLnBrk="0" hangingPunct="1">
        <a:defRPr sz="620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820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MEEI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Garyfallia Pagonis</dc:creator>
  <cp:lastModifiedBy>Garyfallia</cp:lastModifiedBy>
  <cp:revision>26</cp:revision>
  <dcterms:created xsi:type="dcterms:W3CDTF">2014-08-13T21:07:54Z</dcterms:created>
  <dcterms:modified xsi:type="dcterms:W3CDTF">2018-11-12T19:57:53Z</dcterms:modified>
</cp:coreProperties>
</file>