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6576000" cy="3657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0299" autoAdjust="0"/>
    <p:restoredTop sz="94704"/>
  </p:normalViewPr>
  <p:slideViewPr>
    <p:cSldViewPr snapToGrid="0" snapToObjects="1">
      <p:cViewPr varScale="1">
        <p:scale>
          <a:sx n="25" d="100"/>
          <a:sy n="25" d="100"/>
        </p:scale>
        <p:origin x="192" y="328"/>
      </p:cViewPr>
      <p:guideLst>
        <p:guide orient="horz" pos="1152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951458"/>
            <a:ext cx="36576000" cy="41726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49382" tIns="83127" rIns="249382" bIns="83127" rtlCol="0" anchor="ctr"/>
          <a:lstStyle/>
          <a:p>
            <a:pPr algn="ctr"/>
            <a:r>
              <a:rPr lang="en-GB" sz="8182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8182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8182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2909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3" descr="HMS Department of Otolaryngology-horizontal.jpg">
            <a:extLst>
              <a:ext uri="{FF2B5EF4-FFF2-40B4-BE49-F238E27FC236}">
                <a16:creationId xmlns:a16="http://schemas.microsoft.com/office/drawing/2014/main" id="{A6F768B4-93F7-A349-9F1D-E20387E36D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29019304" y="1484268"/>
            <a:ext cx="6531716" cy="16597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F16A06-8EB5-7E4C-9C6D-3BD36DA68E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28180" y="1339305"/>
            <a:ext cx="9160847" cy="174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2743255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14" indent="-685814" algn="l" defTabSz="2743255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41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68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96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324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951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578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206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834" indent="-685814" algn="l" defTabSz="2743255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27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55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82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51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138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764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392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3020" algn="l" defTabSz="2743255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Whittenburg, Amy</cp:lastModifiedBy>
  <cp:revision>34</cp:revision>
  <dcterms:created xsi:type="dcterms:W3CDTF">2014-08-13T21:07:54Z</dcterms:created>
  <dcterms:modified xsi:type="dcterms:W3CDTF">2021-08-11T20:03:27Z</dcterms:modified>
</cp:coreProperties>
</file>