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6576000" cy="36576000"/>
  <p:notesSz cx="6858000" cy="9144000"/>
  <p:defaultTextStyle>
    <a:defPPr>
      <a:defRPr lang="en-US"/>
    </a:defPPr>
    <a:lvl1pPr marL="0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1pPr>
    <a:lvl2pPr marL="2299030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2pPr>
    <a:lvl3pPr marL="4598060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3pPr>
    <a:lvl4pPr marL="689709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4pPr>
    <a:lvl5pPr marL="919612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5pPr>
    <a:lvl6pPr marL="1149515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6pPr>
    <a:lvl7pPr marL="1379418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7pPr>
    <a:lvl8pPr marL="1609321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8pPr>
    <a:lvl9pPr marL="18392242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62" autoAdjust="0"/>
    <p:restoredTop sz="94660"/>
  </p:normalViewPr>
  <p:slideViewPr>
    <p:cSldViewPr snapToGrid="0" snapToObjects="1">
      <p:cViewPr>
        <p:scale>
          <a:sx n="30" d="100"/>
          <a:sy n="30" d="100"/>
        </p:scale>
        <p:origin x="-1736" y="-336"/>
      </p:cViewPr>
      <p:guideLst>
        <p:guide orient="horz" pos="11520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051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192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681254" y="8593669"/>
            <a:ext cx="36207700" cy="1830832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6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819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8673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45455" y="50071868"/>
            <a:ext cx="72116948" cy="141605003"/>
          </a:xfrm>
          <a:prstGeom prst="rect">
            <a:avLst/>
          </a:prstGeom>
        </p:spPr>
        <p:txBody>
          <a:bodyPr/>
          <a:lstStyle>
            <a:lvl1pPr>
              <a:defRPr sz="14100"/>
            </a:lvl1pPr>
            <a:lvl2pPr>
              <a:defRPr sz="12100"/>
            </a:lvl2pPr>
            <a:lvl3pPr>
              <a:defRPr sz="101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772000" y="50071868"/>
            <a:ext cx="72116952" cy="141605003"/>
          </a:xfrm>
          <a:prstGeom prst="rect">
            <a:avLst/>
          </a:prstGeom>
        </p:spPr>
        <p:txBody>
          <a:bodyPr/>
          <a:lstStyle>
            <a:lvl1pPr>
              <a:defRPr sz="14100"/>
            </a:lvl1pPr>
            <a:lvl2pPr>
              <a:defRPr sz="12100"/>
            </a:lvl2pPr>
            <a:lvl3pPr>
              <a:defRPr sz="101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604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297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515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47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955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35560001"/>
            <a:ext cx="36575999" cy="1015999"/>
          </a:xfrm>
          <a:prstGeom prst="rect">
            <a:avLst/>
          </a:prstGeom>
          <a:solidFill>
            <a:srgbClr val="00719E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" y="5938214"/>
            <a:ext cx="36575999" cy="6380787"/>
          </a:xfrm>
          <a:prstGeom prst="rect">
            <a:avLst/>
          </a:prstGeom>
          <a:solidFill>
            <a:srgbClr val="00719E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HMS Department of Otolaryngology-horizontal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17"/>
          <a:stretch/>
        </p:blipFill>
        <p:spPr>
          <a:xfrm>
            <a:off x="3683004" y="2080100"/>
            <a:ext cx="10936511" cy="2778969"/>
          </a:xfrm>
          <a:prstGeom prst="rect">
            <a:avLst/>
          </a:prstGeom>
        </p:spPr>
      </p:pic>
      <p:pic>
        <p:nvPicPr>
          <p:cNvPr id="10" name="Picture 9" descr="MEE_LogoHorizontal-RGB-Color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1348" y="2161517"/>
            <a:ext cx="12343365" cy="2824551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1" y="0"/>
            <a:ext cx="36576000" cy="1016000"/>
          </a:xfrm>
          <a:prstGeom prst="rect">
            <a:avLst/>
          </a:prstGeom>
          <a:solidFill>
            <a:srgbClr val="00719E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8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99030" rtl="0" eaLnBrk="1" latinLnBrk="0" hangingPunct="1">
        <a:spcBef>
          <a:spcPct val="0"/>
        </a:spcBef>
        <a:buNone/>
        <a:defRPr sz="2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24273" indent="-1724273" algn="l" defTabSz="2299030" rtl="0" eaLnBrk="1" latinLnBrk="0" hangingPunct="1">
        <a:spcBef>
          <a:spcPct val="20000"/>
        </a:spcBef>
        <a:buFont typeface="Arial"/>
        <a:buChar char="•"/>
        <a:defRPr sz="16100" kern="1200">
          <a:solidFill>
            <a:schemeClr val="tx1"/>
          </a:solidFill>
          <a:latin typeface="+mn-lt"/>
          <a:ea typeface="+mn-ea"/>
          <a:cs typeface="+mn-cs"/>
        </a:defRPr>
      </a:lvl1pPr>
      <a:lvl2pPr marL="3735924" indent="-1436894" algn="l" defTabSz="2299030" rtl="0" eaLnBrk="1" latinLnBrk="0" hangingPunct="1">
        <a:spcBef>
          <a:spcPct val="20000"/>
        </a:spcBef>
        <a:buFont typeface="Arial"/>
        <a:buChar char="–"/>
        <a:defRPr sz="14100" kern="1200">
          <a:solidFill>
            <a:schemeClr val="tx1"/>
          </a:solidFill>
          <a:latin typeface="+mn-lt"/>
          <a:ea typeface="+mn-ea"/>
          <a:cs typeface="+mn-cs"/>
        </a:defRPr>
      </a:lvl2pPr>
      <a:lvl3pPr marL="5747576" indent="-1149515" algn="l" defTabSz="2299030" rtl="0" eaLnBrk="1" latinLnBrk="0" hangingPunct="1">
        <a:spcBef>
          <a:spcPct val="20000"/>
        </a:spcBef>
        <a:buFont typeface="Arial"/>
        <a:buChar char="•"/>
        <a:defRPr sz="12100" kern="1200">
          <a:solidFill>
            <a:schemeClr val="tx1"/>
          </a:solidFill>
          <a:latin typeface="+mn-lt"/>
          <a:ea typeface="+mn-ea"/>
          <a:cs typeface="+mn-cs"/>
        </a:defRPr>
      </a:lvl3pPr>
      <a:lvl4pPr marL="8046606" indent="-1149515" algn="l" defTabSz="2299030" rtl="0" eaLnBrk="1" latinLnBrk="0" hangingPunct="1">
        <a:spcBef>
          <a:spcPct val="20000"/>
        </a:spcBef>
        <a:buFont typeface="Arial"/>
        <a:buChar char="–"/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345636" indent="-1149515" algn="l" defTabSz="2299030" rtl="0" eaLnBrk="1" latinLnBrk="0" hangingPunct="1">
        <a:spcBef>
          <a:spcPct val="20000"/>
        </a:spcBef>
        <a:buFont typeface="Arial"/>
        <a:buChar char="»"/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644666" indent="-1149515" algn="l" defTabSz="2299030" rtl="0" eaLnBrk="1" latinLnBrk="0" hangingPunct="1">
        <a:spcBef>
          <a:spcPct val="20000"/>
        </a:spcBef>
        <a:buFont typeface="Arial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4943696" indent="-1149515" algn="l" defTabSz="2299030" rtl="0" eaLnBrk="1" latinLnBrk="0" hangingPunct="1">
        <a:spcBef>
          <a:spcPct val="20000"/>
        </a:spcBef>
        <a:buFont typeface="Arial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242727" indent="-1149515" algn="l" defTabSz="2299030" rtl="0" eaLnBrk="1" latinLnBrk="0" hangingPunct="1">
        <a:spcBef>
          <a:spcPct val="20000"/>
        </a:spcBef>
        <a:buFont typeface="Arial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19541757" indent="-1149515" algn="l" defTabSz="2299030" rtl="0" eaLnBrk="1" latinLnBrk="0" hangingPunct="1">
        <a:spcBef>
          <a:spcPct val="20000"/>
        </a:spcBef>
        <a:buFont typeface="Arial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1pPr>
      <a:lvl2pPr marL="2299030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4598060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897091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196121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95151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794181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6093211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8392242" algn="l" defTabSz="229903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20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MEEI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Garyfallia Pagonis</dc:creator>
  <cp:lastModifiedBy>Garyfallia</cp:lastModifiedBy>
  <cp:revision>24</cp:revision>
  <dcterms:created xsi:type="dcterms:W3CDTF">2014-08-13T21:07:54Z</dcterms:created>
  <dcterms:modified xsi:type="dcterms:W3CDTF">2018-11-12T19:46:57Z</dcterms:modified>
</cp:coreProperties>
</file>