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27432000" cy="402336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672" userDrawn="1">
          <p15:clr>
            <a:srgbClr val="A4A3A4"/>
          </p15:clr>
        </p15:guide>
        <p15:guide id="2" pos="86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25643" autoAdjust="0"/>
    <p:restoredTop sz="94704"/>
  </p:normalViewPr>
  <p:slideViewPr>
    <p:cSldViewPr snapToGrid="0" snapToObjects="1">
      <p:cViewPr varScale="1">
        <p:scale>
          <a:sx n="33" d="100"/>
          <a:sy n="33" d="100"/>
        </p:scale>
        <p:origin x="2392" y="304"/>
      </p:cViewPr>
      <p:guideLst>
        <p:guide orient="horz" pos="12672"/>
        <p:guide pos="86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6508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4D986A3-9C0F-6D40-989E-AA2DF5741092}"/>
              </a:ext>
            </a:extLst>
          </p:cNvPr>
          <p:cNvSpPr/>
          <p:nvPr userDrawn="1"/>
        </p:nvSpPr>
        <p:spPr>
          <a:xfrm flipH="1">
            <a:off x="0" y="39996533"/>
            <a:ext cx="27432000" cy="237066"/>
          </a:xfrm>
          <a:prstGeom prst="rect">
            <a:avLst/>
          </a:prstGeom>
          <a:solidFill>
            <a:schemeClr val="accent2"/>
          </a:solidFill>
          <a:ln w="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204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5F2B613-93AD-8E46-9009-A9EBF6D3B650}"/>
              </a:ext>
            </a:extLst>
          </p:cNvPr>
          <p:cNvSpPr/>
          <p:nvPr userDrawn="1"/>
        </p:nvSpPr>
        <p:spPr>
          <a:xfrm>
            <a:off x="0" y="3556000"/>
            <a:ext cx="27432000" cy="321733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274320" tIns="91440" rIns="274320" bIns="91440" rtlCol="0" anchor="ctr"/>
          <a:lstStyle/>
          <a:p>
            <a:pPr algn="ctr"/>
            <a:r>
              <a:rPr lang="en-GB" sz="7200" b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(Headline: Calibri) </a:t>
            </a:r>
            <a:r>
              <a:rPr lang="en-US" sz="7200" b="0" i="0" kern="1200" dirty="0">
                <a:solidFill>
                  <a:schemeClr val="lt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Lorem ipsum dolor sit, consectetur adipiscing.</a:t>
            </a:r>
          </a:p>
          <a:p>
            <a:pPr algn="ctr"/>
            <a:r>
              <a:rPr lang="en-US" sz="7200" b="0" i="0" kern="1200" dirty="0">
                <a:solidFill>
                  <a:schemeClr val="lt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Vivamus auctor convallis dolor sit amet.</a:t>
            </a:r>
          </a:p>
          <a:p>
            <a:endParaRPr lang="en-GB" sz="3200" b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6" name="Picture 15" descr="HMS Department of Otolaryngology-horizontal.jpg">
            <a:extLst>
              <a:ext uri="{FF2B5EF4-FFF2-40B4-BE49-F238E27FC236}">
                <a16:creationId xmlns:a16="http://schemas.microsoft.com/office/drawing/2014/main" id="{8BA57648-B969-464B-9AFF-B19FDC50973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317"/>
          <a:stretch/>
        </p:blipFill>
        <p:spPr>
          <a:xfrm>
            <a:off x="20965692" y="1321314"/>
            <a:ext cx="5821680" cy="147929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565CE6D3-16CD-0041-96B8-7B77B13011B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49431" y="1099123"/>
            <a:ext cx="8165009" cy="1556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763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3017581" rtl="0" eaLnBrk="1" latinLnBrk="0" hangingPunct="1">
        <a:lnSpc>
          <a:spcPct val="90000"/>
        </a:lnSpc>
        <a:spcBef>
          <a:spcPct val="0"/>
        </a:spcBef>
        <a:buNone/>
        <a:defRPr sz="14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4395" indent="-754395" algn="l" defTabSz="3017581" rtl="0" eaLnBrk="1" latinLnBrk="0" hangingPunct="1">
        <a:lnSpc>
          <a:spcPct val="90000"/>
        </a:lnSpc>
        <a:spcBef>
          <a:spcPts val="3300"/>
        </a:spcBef>
        <a:buFont typeface="Arial" panose="020B0604020202020204" pitchFamily="34" charset="0"/>
        <a:buChar char="•"/>
        <a:defRPr sz="9240" kern="1200">
          <a:solidFill>
            <a:schemeClr val="tx1"/>
          </a:solidFill>
          <a:latin typeface="+mn-lt"/>
          <a:ea typeface="+mn-ea"/>
          <a:cs typeface="+mn-cs"/>
        </a:defRPr>
      </a:lvl1pPr>
      <a:lvl2pPr marL="2263185" indent="-754395" algn="l" defTabSz="3017581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2pPr>
      <a:lvl3pPr marL="3771975" indent="-754395" algn="l" defTabSz="3017581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3pPr>
      <a:lvl4pPr marL="5280766" indent="-754395" algn="l" defTabSz="3017581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5940" kern="1200">
          <a:solidFill>
            <a:schemeClr val="tx1"/>
          </a:solidFill>
          <a:latin typeface="+mn-lt"/>
          <a:ea typeface="+mn-ea"/>
          <a:cs typeface="+mn-cs"/>
        </a:defRPr>
      </a:lvl4pPr>
      <a:lvl5pPr marL="6789556" indent="-754395" algn="l" defTabSz="3017581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5940" kern="1200">
          <a:solidFill>
            <a:schemeClr val="tx1"/>
          </a:solidFill>
          <a:latin typeface="+mn-lt"/>
          <a:ea typeface="+mn-ea"/>
          <a:cs typeface="+mn-cs"/>
        </a:defRPr>
      </a:lvl5pPr>
      <a:lvl6pPr marL="8298346" indent="-754395" algn="l" defTabSz="3017581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5940" kern="1200">
          <a:solidFill>
            <a:schemeClr val="tx1"/>
          </a:solidFill>
          <a:latin typeface="+mn-lt"/>
          <a:ea typeface="+mn-ea"/>
          <a:cs typeface="+mn-cs"/>
        </a:defRPr>
      </a:lvl6pPr>
      <a:lvl7pPr marL="9807136" indent="-754395" algn="l" defTabSz="3017581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5940" kern="1200">
          <a:solidFill>
            <a:schemeClr val="tx1"/>
          </a:solidFill>
          <a:latin typeface="+mn-lt"/>
          <a:ea typeface="+mn-ea"/>
          <a:cs typeface="+mn-cs"/>
        </a:defRPr>
      </a:lvl7pPr>
      <a:lvl8pPr marL="11315927" indent="-754395" algn="l" defTabSz="3017581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5940" kern="1200">
          <a:solidFill>
            <a:schemeClr val="tx1"/>
          </a:solidFill>
          <a:latin typeface="+mn-lt"/>
          <a:ea typeface="+mn-ea"/>
          <a:cs typeface="+mn-cs"/>
        </a:defRPr>
      </a:lvl8pPr>
      <a:lvl9pPr marL="12824717" indent="-754395" algn="l" defTabSz="3017581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59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17581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1pPr>
      <a:lvl2pPr marL="1508790" algn="l" defTabSz="3017581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2pPr>
      <a:lvl3pPr marL="3017581" algn="l" defTabSz="3017581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3pPr>
      <a:lvl4pPr marL="4526370" algn="l" defTabSz="3017581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4pPr>
      <a:lvl5pPr marL="6035161" algn="l" defTabSz="3017581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952" algn="l" defTabSz="3017581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6pPr>
      <a:lvl7pPr marL="9052740" algn="l" defTabSz="3017581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7pPr>
      <a:lvl8pPr marL="10561531" algn="l" defTabSz="3017581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8pPr>
      <a:lvl9pPr marL="12070322" algn="l" defTabSz="3017581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820805"/>
      </p:ext>
    </p:extLst>
  </p:cSld>
  <p:clrMapOvr>
    <a:masterClrMapping/>
  </p:clrMapOvr>
</p:sld>
</file>

<file path=ppt/theme/theme1.xml><?xml version="1.0" encoding="utf-8"?>
<a:theme xmlns:a="http://schemas.openxmlformats.org/drawingml/2006/main" name="MGB-PP-color">
  <a:themeElements>
    <a:clrScheme name="Custom 2">
      <a:dk1>
        <a:srgbClr val="000000"/>
      </a:dk1>
      <a:lt1>
        <a:srgbClr val="FFFFFF"/>
      </a:lt1>
      <a:dk2>
        <a:srgbClr val="B0E3E2"/>
      </a:dk2>
      <a:lt2>
        <a:srgbClr val="808080"/>
      </a:lt2>
      <a:accent1>
        <a:srgbClr val="009AA3"/>
      </a:accent1>
      <a:accent2>
        <a:srgbClr val="003A93"/>
      </a:accent2>
      <a:accent3>
        <a:srgbClr val="0077CA"/>
      </a:accent3>
      <a:accent4>
        <a:srgbClr val="CD7F00"/>
      </a:accent4>
      <a:accent5>
        <a:srgbClr val="5C068A"/>
      </a:accent5>
      <a:accent6>
        <a:srgbClr val="CC0037"/>
      </a:accent6>
      <a:hlink>
        <a:srgbClr val="0077CA"/>
      </a:hlink>
      <a:folHlink>
        <a:srgbClr val="5C068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GB-PP-color" id="{644401FD-FD57-5442-A61C-8A1F17B1009A}" vid="{F9805D7B-D853-3C40-8578-19B4E4559AB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MGB-PP-color</Template>
  <TotalTime>372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MGB-PP-color</vt:lpstr>
      <vt:lpstr>PowerPoint Presentation</vt:lpstr>
    </vt:vector>
  </TitlesOfParts>
  <Company>MEEI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Garyfallia Pagonis</dc:creator>
  <cp:lastModifiedBy>Pagonis, Garyfallia</cp:lastModifiedBy>
  <cp:revision>34</cp:revision>
  <dcterms:created xsi:type="dcterms:W3CDTF">2014-08-13T21:07:54Z</dcterms:created>
  <dcterms:modified xsi:type="dcterms:W3CDTF">2022-04-25T15:35:44Z</dcterms:modified>
</cp:coreProperties>
</file>