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jp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sldSz cx="27432000" cy="40233600"/>
  <p:notesSz cx="6858000" cy="9144000"/>
  <p:defaultTextStyle>
    <a:defPPr>
      <a:defRPr lang="en-US"/>
    </a:defPPr>
    <a:lvl1pPr marL="0" algn="l" defTabSz="2299030" rtl="0" eaLnBrk="1" latinLnBrk="0" hangingPunct="1">
      <a:defRPr sz="9100" kern="1200">
        <a:solidFill>
          <a:schemeClr val="tx1"/>
        </a:solidFill>
        <a:latin typeface="+mn-lt"/>
        <a:ea typeface="+mn-ea"/>
        <a:cs typeface="+mn-cs"/>
      </a:defRPr>
    </a:lvl1pPr>
    <a:lvl2pPr marL="2299030" algn="l" defTabSz="2299030" rtl="0" eaLnBrk="1" latinLnBrk="0" hangingPunct="1">
      <a:defRPr sz="9100" kern="1200">
        <a:solidFill>
          <a:schemeClr val="tx1"/>
        </a:solidFill>
        <a:latin typeface="+mn-lt"/>
        <a:ea typeface="+mn-ea"/>
        <a:cs typeface="+mn-cs"/>
      </a:defRPr>
    </a:lvl2pPr>
    <a:lvl3pPr marL="4598060" algn="l" defTabSz="2299030" rtl="0" eaLnBrk="1" latinLnBrk="0" hangingPunct="1">
      <a:defRPr sz="9100" kern="1200">
        <a:solidFill>
          <a:schemeClr val="tx1"/>
        </a:solidFill>
        <a:latin typeface="+mn-lt"/>
        <a:ea typeface="+mn-ea"/>
        <a:cs typeface="+mn-cs"/>
      </a:defRPr>
    </a:lvl3pPr>
    <a:lvl4pPr marL="6897091" algn="l" defTabSz="2299030" rtl="0" eaLnBrk="1" latinLnBrk="0" hangingPunct="1">
      <a:defRPr sz="9100" kern="1200">
        <a:solidFill>
          <a:schemeClr val="tx1"/>
        </a:solidFill>
        <a:latin typeface="+mn-lt"/>
        <a:ea typeface="+mn-ea"/>
        <a:cs typeface="+mn-cs"/>
      </a:defRPr>
    </a:lvl4pPr>
    <a:lvl5pPr marL="9196121" algn="l" defTabSz="2299030" rtl="0" eaLnBrk="1" latinLnBrk="0" hangingPunct="1">
      <a:defRPr sz="9100" kern="1200">
        <a:solidFill>
          <a:schemeClr val="tx1"/>
        </a:solidFill>
        <a:latin typeface="+mn-lt"/>
        <a:ea typeface="+mn-ea"/>
        <a:cs typeface="+mn-cs"/>
      </a:defRPr>
    </a:lvl5pPr>
    <a:lvl6pPr marL="11495151" algn="l" defTabSz="2299030" rtl="0" eaLnBrk="1" latinLnBrk="0" hangingPunct="1">
      <a:defRPr sz="9100" kern="1200">
        <a:solidFill>
          <a:schemeClr val="tx1"/>
        </a:solidFill>
        <a:latin typeface="+mn-lt"/>
        <a:ea typeface="+mn-ea"/>
        <a:cs typeface="+mn-cs"/>
      </a:defRPr>
    </a:lvl6pPr>
    <a:lvl7pPr marL="13794181" algn="l" defTabSz="2299030" rtl="0" eaLnBrk="1" latinLnBrk="0" hangingPunct="1">
      <a:defRPr sz="9100" kern="1200">
        <a:solidFill>
          <a:schemeClr val="tx1"/>
        </a:solidFill>
        <a:latin typeface="+mn-lt"/>
        <a:ea typeface="+mn-ea"/>
        <a:cs typeface="+mn-cs"/>
      </a:defRPr>
    </a:lvl7pPr>
    <a:lvl8pPr marL="16093211" algn="l" defTabSz="2299030" rtl="0" eaLnBrk="1" latinLnBrk="0" hangingPunct="1">
      <a:defRPr sz="9100" kern="1200">
        <a:solidFill>
          <a:schemeClr val="tx1"/>
        </a:solidFill>
        <a:latin typeface="+mn-lt"/>
        <a:ea typeface="+mn-ea"/>
        <a:cs typeface="+mn-cs"/>
      </a:defRPr>
    </a:lvl8pPr>
    <a:lvl9pPr marL="18392242" algn="l" defTabSz="2299030" rtl="0" eaLnBrk="1" latinLnBrk="0" hangingPunct="1">
      <a:defRPr sz="91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clrMru>
    <a:srgbClr val="00719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462" autoAdjust="0"/>
    <p:restoredTop sz="94660"/>
  </p:normalViewPr>
  <p:slideViewPr>
    <p:cSldViewPr snapToGrid="0" snapToObjects="1">
      <p:cViewPr>
        <p:scale>
          <a:sx n="28" d="100"/>
          <a:sy n="28" d="100"/>
        </p:scale>
        <p:origin x="-2776" y="-248"/>
      </p:cViewPr>
      <p:guideLst>
        <p:guide orient="horz" pos="12672"/>
        <p:guide pos="86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interSettings" Target="printerSettings/printerSettings1.bin"/><Relationship Id="rId4" Type="http://schemas.openxmlformats.org/officeDocument/2006/relationships/presProps" Target="presProps.xml"/><Relationship Id="rId5" Type="http://schemas.openxmlformats.org/officeDocument/2006/relationships/viewProps" Target="viewProps.xml"/><Relationship Id="rId6" Type="http://schemas.openxmlformats.org/officeDocument/2006/relationships/theme" Target="theme/theme1.xml"/><Relationship Id="rId7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905195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519249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510940" y="9453036"/>
            <a:ext cx="27155775" cy="201391520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45626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281940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886737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34091" y="55079054"/>
            <a:ext cx="54087711" cy="155765503"/>
          </a:xfrm>
          <a:prstGeom prst="rect">
            <a:avLst/>
          </a:prstGeom>
        </p:spPr>
        <p:txBody>
          <a:bodyPr/>
          <a:lstStyle>
            <a:lvl1pPr>
              <a:defRPr sz="14100"/>
            </a:lvl1pPr>
            <a:lvl2pPr>
              <a:defRPr sz="12100"/>
            </a:lvl2pPr>
            <a:lvl3pPr>
              <a:defRPr sz="10100"/>
            </a:lvl3pPr>
            <a:lvl4pPr>
              <a:defRPr sz="9100"/>
            </a:lvl4pPr>
            <a:lvl5pPr>
              <a:defRPr sz="9100"/>
            </a:lvl5pPr>
            <a:lvl6pPr>
              <a:defRPr sz="9100"/>
            </a:lvl6pPr>
            <a:lvl7pPr>
              <a:defRPr sz="9100"/>
            </a:lvl7pPr>
            <a:lvl8pPr>
              <a:defRPr sz="9100"/>
            </a:lvl8pPr>
            <a:lvl9pPr>
              <a:defRPr sz="91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579000" y="55079054"/>
            <a:ext cx="54087714" cy="155765503"/>
          </a:xfrm>
          <a:prstGeom prst="rect">
            <a:avLst/>
          </a:prstGeom>
        </p:spPr>
        <p:txBody>
          <a:bodyPr/>
          <a:lstStyle>
            <a:lvl1pPr>
              <a:defRPr sz="14100"/>
            </a:lvl1pPr>
            <a:lvl2pPr>
              <a:defRPr sz="12100"/>
            </a:lvl2pPr>
            <a:lvl3pPr>
              <a:defRPr sz="10100"/>
            </a:lvl3pPr>
            <a:lvl4pPr>
              <a:defRPr sz="9100"/>
            </a:lvl4pPr>
            <a:lvl5pPr>
              <a:defRPr sz="9100"/>
            </a:lvl5pPr>
            <a:lvl6pPr>
              <a:defRPr sz="9100"/>
            </a:lvl6pPr>
            <a:lvl7pPr>
              <a:defRPr sz="9100"/>
            </a:lvl7pPr>
            <a:lvl8pPr>
              <a:defRPr sz="9100"/>
            </a:lvl8pPr>
            <a:lvl9pPr>
              <a:defRPr sz="91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57992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860496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429742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051590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74792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9556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jpg"/><Relationship Id="rId14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1" y="39315592"/>
            <a:ext cx="27432000" cy="1029131"/>
          </a:xfrm>
          <a:prstGeom prst="rect">
            <a:avLst/>
          </a:prstGeom>
          <a:solidFill>
            <a:srgbClr val="00719E"/>
          </a:solidFill>
          <a:ln>
            <a:solidFill>
              <a:srgbClr val="1F497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 userDrawn="1"/>
        </p:nvSpPr>
        <p:spPr>
          <a:xfrm>
            <a:off x="1" y="4862681"/>
            <a:ext cx="27432000" cy="5549463"/>
          </a:xfrm>
          <a:prstGeom prst="rect">
            <a:avLst/>
          </a:prstGeom>
          <a:solidFill>
            <a:srgbClr val="00719E"/>
          </a:solidFill>
          <a:ln>
            <a:solidFill>
              <a:srgbClr val="1F497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Picture 14" descr="HMS Department of Otolaryngology-horizontal.jpg"/>
          <p:cNvPicPr>
            <a:picLocks noChangeAspect="1"/>
          </p:cNvPicPr>
          <p:nvPr userDrawn="1"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4317"/>
          <a:stretch/>
        </p:blipFill>
        <p:spPr>
          <a:xfrm>
            <a:off x="2157709" y="1995435"/>
            <a:ext cx="8248308" cy="2095896"/>
          </a:xfrm>
          <a:prstGeom prst="rect">
            <a:avLst/>
          </a:prstGeom>
        </p:spPr>
      </p:pic>
      <p:pic>
        <p:nvPicPr>
          <p:cNvPr id="2" name="Picture 1" descr="MEE_LogoHorizontal-RGB-Color.png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25518" y="1949852"/>
            <a:ext cx="9358322" cy="2141479"/>
          </a:xfrm>
          <a:prstGeom prst="rect">
            <a:avLst/>
          </a:prstGeom>
        </p:spPr>
      </p:pic>
      <p:sp>
        <p:nvSpPr>
          <p:cNvPr id="8" name="Rectangle 7"/>
          <p:cNvSpPr/>
          <p:nvPr userDrawn="1"/>
        </p:nvSpPr>
        <p:spPr>
          <a:xfrm>
            <a:off x="1" y="0"/>
            <a:ext cx="27432000" cy="1029131"/>
          </a:xfrm>
          <a:prstGeom prst="rect">
            <a:avLst/>
          </a:prstGeom>
          <a:solidFill>
            <a:srgbClr val="00719E"/>
          </a:solidFill>
          <a:ln>
            <a:solidFill>
              <a:srgbClr val="1F497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00880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2299030" rtl="0" eaLnBrk="1" latinLnBrk="0" hangingPunct="1">
        <a:spcBef>
          <a:spcPct val="0"/>
        </a:spcBef>
        <a:buNone/>
        <a:defRPr sz="221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24273" indent="-1724273" algn="l" defTabSz="2299030" rtl="0" eaLnBrk="1" latinLnBrk="0" hangingPunct="1">
        <a:spcBef>
          <a:spcPct val="20000"/>
        </a:spcBef>
        <a:buFont typeface="Arial"/>
        <a:buChar char="•"/>
        <a:defRPr sz="16100" kern="1200">
          <a:solidFill>
            <a:schemeClr val="tx1"/>
          </a:solidFill>
          <a:latin typeface="+mn-lt"/>
          <a:ea typeface="+mn-ea"/>
          <a:cs typeface="+mn-cs"/>
        </a:defRPr>
      </a:lvl1pPr>
      <a:lvl2pPr marL="3735924" indent="-1436894" algn="l" defTabSz="2299030" rtl="0" eaLnBrk="1" latinLnBrk="0" hangingPunct="1">
        <a:spcBef>
          <a:spcPct val="20000"/>
        </a:spcBef>
        <a:buFont typeface="Arial"/>
        <a:buChar char="–"/>
        <a:defRPr sz="14100" kern="1200">
          <a:solidFill>
            <a:schemeClr val="tx1"/>
          </a:solidFill>
          <a:latin typeface="+mn-lt"/>
          <a:ea typeface="+mn-ea"/>
          <a:cs typeface="+mn-cs"/>
        </a:defRPr>
      </a:lvl2pPr>
      <a:lvl3pPr marL="5747576" indent="-1149515" algn="l" defTabSz="2299030" rtl="0" eaLnBrk="1" latinLnBrk="0" hangingPunct="1">
        <a:spcBef>
          <a:spcPct val="20000"/>
        </a:spcBef>
        <a:buFont typeface="Arial"/>
        <a:buChar char="•"/>
        <a:defRPr sz="12100" kern="1200">
          <a:solidFill>
            <a:schemeClr val="tx1"/>
          </a:solidFill>
          <a:latin typeface="+mn-lt"/>
          <a:ea typeface="+mn-ea"/>
          <a:cs typeface="+mn-cs"/>
        </a:defRPr>
      </a:lvl3pPr>
      <a:lvl4pPr marL="8046606" indent="-1149515" algn="l" defTabSz="2299030" rtl="0" eaLnBrk="1" latinLnBrk="0" hangingPunct="1">
        <a:spcBef>
          <a:spcPct val="20000"/>
        </a:spcBef>
        <a:buFont typeface="Arial"/>
        <a:buChar char="–"/>
        <a:defRPr sz="10100" kern="1200">
          <a:solidFill>
            <a:schemeClr val="tx1"/>
          </a:solidFill>
          <a:latin typeface="+mn-lt"/>
          <a:ea typeface="+mn-ea"/>
          <a:cs typeface="+mn-cs"/>
        </a:defRPr>
      </a:lvl4pPr>
      <a:lvl5pPr marL="10345636" indent="-1149515" algn="l" defTabSz="2299030" rtl="0" eaLnBrk="1" latinLnBrk="0" hangingPunct="1">
        <a:spcBef>
          <a:spcPct val="20000"/>
        </a:spcBef>
        <a:buFont typeface="Arial"/>
        <a:buChar char="»"/>
        <a:defRPr sz="10100" kern="1200">
          <a:solidFill>
            <a:schemeClr val="tx1"/>
          </a:solidFill>
          <a:latin typeface="+mn-lt"/>
          <a:ea typeface="+mn-ea"/>
          <a:cs typeface="+mn-cs"/>
        </a:defRPr>
      </a:lvl5pPr>
      <a:lvl6pPr marL="12644666" indent="-1149515" algn="l" defTabSz="2299030" rtl="0" eaLnBrk="1" latinLnBrk="0" hangingPunct="1">
        <a:spcBef>
          <a:spcPct val="20000"/>
        </a:spcBef>
        <a:buFont typeface="Arial"/>
        <a:buChar char="•"/>
        <a:defRPr sz="10100" kern="1200">
          <a:solidFill>
            <a:schemeClr val="tx1"/>
          </a:solidFill>
          <a:latin typeface="+mn-lt"/>
          <a:ea typeface="+mn-ea"/>
          <a:cs typeface="+mn-cs"/>
        </a:defRPr>
      </a:lvl6pPr>
      <a:lvl7pPr marL="14943696" indent="-1149515" algn="l" defTabSz="2299030" rtl="0" eaLnBrk="1" latinLnBrk="0" hangingPunct="1">
        <a:spcBef>
          <a:spcPct val="20000"/>
        </a:spcBef>
        <a:buFont typeface="Arial"/>
        <a:buChar char="•"/>
        <a:defRPr sz="10100" kern="1200">
          <a:solidFill>
            <a:schemeClr val="tx1"/>
          </a:solidFill>
          <a:latin typeface="+mn-lt"/>
          <a:ea typeface="+mn-ea"/>
          <a:cs typeface="+mn-cs"/>
        </a:defRPr>
      </a:lvl7pPr>
      <a:lvl8pPr marL="17242727" indent="-1149515" algn="l" defTabSz="2299030" rtl="0" eaLnBrk="1" latinLnBrk="0" hangingPunct="1">
        <a:spcBef>
          <a:spcPct val="20000"/>
        </a:spcBef>
        <a:buFont typeface="Arial"/>
        <a:buChar char="•"/>
        <a:defRPr sz="10100" kern="1200">
          <a:solidFill>
            <a:schemeClr val="tx1"/>
          </a:solidFill>
          <a:latin typeface="+mn-lt"/>
          <a:ea typeface="+mn-ea"/>
          <a:cs typeface="+mn-cs"/>
        </a:defRPr>
      </a:lvl8pPr>
      <a:lvl9pPr marL="19541757" indent="-1149515" algn="l" defTabSz="2299030" rtl="0" eaLnBrk="1" latinLnBrk="0" hangingPunct="1">
        <a:spcBef>
          <a:spcPct val="20000"/>
        </a:spcBef>
        <a:buFont typeface="Arial"/>
        <a:buChar char="•"/>
        <a:defRPr sz="10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99030" rtl="0" eaLnBrk="1" latinLnBrk="0" hangingPunct="1">
        <a:defRPr sz="9100" kern="1200">
          <a:solidFill>
            <a:schemeClr val="tx1"/>
          </a:solidFill>
          <a:latin typeface="+mn-lt"/>
          <a:ea typeface="+mn-ea"/>
          <a:cs typeface="+mn-cs"/>
        </a:defRPr>
      </a:lvl1pPr>
      <a:lvl2pPr marL="2299030" algn="l" defTabSz="2299030" rtl="0" eaLnBrk="1" latinLnBrk="0" hangingPunct="1">
        <a:defRPr sz="9100" kern="1200">
          <a:solidFill>
            <a:schemeClr val="tx1"/>
          </a:solidFill>
          <a:latin typeface="+mn-lt"/>
          <a:ea typeface="+mn-ea"/>
          <a:cs typeface="+mn-cs"/>
        </a:defRPr>
      </a:lvl2pPr>
      <a:lvl3pPr marL="4598060" algn="l" defTabSz="2299030" rtl="0" eaLnBrk="1" latinLnBrk="0" hangingPunct="1">
        <a:defRPr sz="9100" kern="1200">
          <a:solidFill>
            <a:schemeClr val="tx1"/>
          </a:solidFill>
          <a:latin typeface="+mn-lt"/>
          <a:ea typeface="+mn-ea"/>
          <a:cs typeface="+mn-cs"/>
        </a:defRPr>
      </a:lvl3pPr>
      <a:lvl4pPr marL="6897091" algn="l" defTabSz="2299030" rtl="0" eaLnBrk="1" latinLnBrk="0" hangingPunct="1">
        <a:defRPr sz="9100" kern="1200">
          <a:solidFill>
            <a:schemeClr val="tx1"/>
          </a:solidFill>
          <a:latin typeface="+mn-lt"/>
          <a:ea typeface="+mn-ea"/>
          <a:cs typeface="+mn-cs"/>
        </a:defRPr>
      </a:lvl4pPr>
      <a:lvl5pPr marL="9196121" algn="l" defTabSz="2299030" rtl="0" eaLnBrk="1" latinLnBrk="0" hangingPunct="1">
        <a:defRPr sz="9100" kern="1200">
          <a:solidFill>
            <a:schemeClr val="tx1"/>
          </a:solidFill>
          <a:latin typeface="+mn-lt"/>
          <a:ea typeface="+mn-ea"/>
          <a:cs typeface="+mn-cs"/>
        </a:defRPr>
      </a:lvl5pPr>
      <a:lvl6pPr marL="11495151" algn="l" defTabSz="2299030" rtl="0" eaLnBrk="1" latinLnBrk="0" hangingPunct="1">
        <a:defRPr sz="9100" kern="1200">
          <a:solidFill>
            <a:schemeClr val="tx1"/>
          </a:solidFill>
          <a:latin typeface="+mn-lt"/>
          <a:ea typeface="+mn-ea"/>
          <a:cs typeface="+mn-cs"/>
        </a:defRPr>
      </a:lvl6pPr>
      <a:lvl7pPr marL="13794181" algn="l" defTabSz="2299030" rtl="0" eaLnBrk="1" latinLnBrk="0" hangingPunct="1">
        <a:defRPr sz="9100" kern="1200">
          <a:solidFill>
            <a:schemeClr val="tx1"/>
          </a:solidFill>
          <a:latin typeface="+mn-lt"/>
          <a:ea typeface="+mn-ea"/>
          <a:cs typeface="+mn-cs"/>
        </a:defRPr>
      </a:lvl7pPr>
      <a:lvl8pPr marL="16093211" algn="l" defTabSz="2299030" rtl="0" eaLnBrk="1" latinLnBrk="0" hangingPunct="1">
        <a:defRPr sz="9100" kern="1200">
          <a:solidFill>
            <a:schemeClr val="tx1"/>
          </a:solidFill>
          <a:latin typeface="+mn-lt"/>
          <a:ea typeface="+mn-ea"/>
          <a:cs typeface="+mn-cs"/>
        </a:defRPr>
      </a:lvl8pPr>
      <a:lvl9pPr marL="18392242" algn="l" defTabSz="2299030" rtl="0" eaLnBrk="1" latinLnBrk="0" hangingPunct="1">
        <a:defRPr sz="9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982080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114</TotalTime>
  <Words>0</Words>
  <Application>Microsoft Macintosh PowerPoint</Application>
  <PresentationFormat>Custom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Company>MEEI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Garyfallia Pagonis</dc:creator>
  <cp:lastModifiedBy>Garyfallia</cp:lastModifiedBy>
  <cp:revision>24</cp:revision>
  <dcterms:created xsi:type="dcterms:W3CDTF">2014-08-13T21:07:54Z</dcterms:created>
  <dcterms:modified xsi:type="dcterms:W3CDTF">2018-11-12T19:44:37Z</dcterms:modified>
</cp:coreProperties>
</file>