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7432000" cy="40233600"/>
  <p:notesSz cx="6858000" cy="9144000"/>
  <p:defaultTextStyle>
    <a:defPPr>
      <a:defRPr lang="en-US"/>
    </a:defPPr>
    <a:lvl1pPr marL="0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1pPr>
    <a:lvl2pPr marL="2299030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2pPr>
    <a:lvl3pPr marL="4598060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3pPr>
    <a:lvl4pPr marL="6897091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4pPr>
    <a:lvl5pPr marL="9196121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5pPr>
    <a:lvl6pPr marL="11495151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6pPr>
    <a:lvl7pPr marL="13794181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7pPr>
    <a:lvl8pPr marL="16093211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8pPr>
    <a:lvl9pPr marL="18392242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07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62" autoAdjust="0"/>
    <p:restoredTop sz="94660"/>
  </p:normalViewPr>
  <p:slideViewPr>
    <p:cSldViewPr snapToGrid="0" snapToObjects="1">
      <p:cViewPr>
        <p:scale>
          <a:sx n="28" d="100"/>
          <a:sy n="28" d="100"/>
        </p:scale>
        <p:origin x="-2776" y="-248"/>
      </p:cViewPr>
      <p:guideLst>
        <p:guide orient="horz" pos="12672"/>
        <p:guide pos="86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0519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1924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510940" y="9453036"/>
            <a:ext cx="27155775" cy="20139152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56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8194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8673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34091" y="55079054"/>
            <a:ext cx="54087711" cy="155765503"/>
          </a:xfrm>
          <a:prstGeom prst="rect">
            <a:avLst/>
          </a:prstGeom>
        </p:spPr>
        <p:txBody>
          <a:bodyPr/>
          <a:lstStyle>
            <a:lvl1pPr>
              <a:defRPr sz="14100"/>
            </a:lvl1pPr>
            <a:lvl2pPr>
              <a:defRPr sz="12100"/>
            </a:lvl2pPr>
            <a:lvl3pPr>
              <a:defRPr sz="101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579000" y="55079054"/>
            <a:ext cx="54087714" cy="155765503"/>
          </a:xfrm>
          <a:prstGeom prst="rect">
            <a:avLst/>
          </a:prstGeom>
        </p:spPr>
        <p:txBody>
          <a:bodyPr/>
          <a:lstStyle>
            <a:lvl1pPr>
              <a:defRPr sz="14100"/>
            </a:lvl1pPr>
            <a:lvl2pPr>
              <a:defRPr sz="12100"/>
            </a:lvl2pPr>
            <a:lvl3pPr>
              <a:defRPr sz="101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7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6049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2974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5159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479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955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" y="39315592"/>
            <a:ext cx="27432000" cy="1029131"/>
          </a:xfrm>
          <a:prstGeom prst="rect">
            <a:avLst/>
          </a:prstGeom>
          <a:solidFill>
            <a:srgbClr val="00719E"/>
          </a:solidFill>
          <a:ln>
            <a:solidFill>
              <a:srgbClr val="1F497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" y="4862681"/>
            <a:ext cx="27432000" cy="5549463"/>
          </a:xfrm>
          <a:prstGeom prst="rect">
            <a:avLst/>
          </a:prstGeom>
          <a:solidFill>
            <a:srgbClr val="00719E"/>
          </a:solidFill>
          <a:ln>
            <a:solidFill>
              <a:srgbClr val="1F497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HMS Department of Otolaryngology-horizontal.jpg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17"/>
          <a:stretch/>
        </p:blipFill>
        <p:spPr>
          <a:xfrm>
            <a:off x="2157709" y="1995435"/>
            <a:ext cx="8248308" cy="2095896"/>
          </a:xfrm>
          <a:prstGeom prst="rect">
            <a:avLst/>
          </a:prstGeom>
        </p:spPr>
      </p:pic>
      <p:pic>
        <p:nvPicPr>
          <p:cNvPr id="2" name="Picture 1" descr="MEE_LogoHorizontal-RGB-Color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5518" y="1949852"/>
            <a:ext cx="9358322" cy="2141479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1" y="0"/>
            <a:ext cx="27432000" cy="1029131"/>
          </a:xfrm>
          <a:prstGeom prst="rect">
            <a:avLst/>
          </a:prstGeom>
          <a:solidFill>
            <a:srgbClr val="00719E"/>
          </a:solidFill>
          <a:ln>
            <a:solidFill>
              <a:srgbClr val="1F497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088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299030" rtl="0" eaLnBrk="1" latinLnBrk="0" hangingPunct="1">
        <a:spcBef>
          <a:spcPct val="0"/>
        </a:spcBef>
        <a:buNone/>
        <a:defRPr sz="22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24273" indent="-1724273" algn="l" defTabSz="2299030" rtl="0" eaLnBrk="1" latinLnBrk="0" hangingPunct="1">
        <a:spcBef>
          <a:spcPct val="20000"/>
        </a:spcBef>
        <a:buFont typeface="Arial"/>
        <a:buChar char="•"/>
        <a:defRPr sz="16100" kern="1200">
          <a:solidFill>
            <a:schemeClr val="tx1"/>
          </a:solidFill>
          <a:latin typeface="+mn-lt"/>
          <a:ea typeface="+mn-ea"/>
          <a:cs typeface="+mn-cs"/>
        </a:defRPr>
      </a:lvl1pPr>
      <a:lvl2pPr marL="3735924" indent="-1436894" algn="l" defTabSz="2299030" rtl="0" eaLnBrk="1" latinLnBrk="0" hangingPunct="1">
        <a:spcBef>
          <a:spcPct val="20000"/>
        </a:spcBef>
        <a:buFont typeface="Arial"/>
        <a:buChar char="–"/>
        <a:defRPr sz="14100" kern="1200">
          <a:solidFill>
            <a:schemeClr val="tx1"/>
          </a:solidFill>
          <a:latin typeface="+mn-lt"/>
          <a:ea typeface="+mn-ea"/>
          <a:cs typeface="+mn-cs"/>
        </a:defRPr>
      </a:lvl2pPr>
      <a:lvl3pPr marL="5747576" indent="-1149515" algn="l" defTabSz="2299030" rtl="0" eaLnBrk="1" latinLnBrk="0" hangingPunct="1">
        <a:spcBef>
          <a:spcPct val="20000"/>
        </a:spcBef>
        <a:buFont typeface="Arial"/>
        <a:buChar char="•"/>
        <a:defRPr sz="12100" kern="1200">
          <a:solidFill>
            <a:schemeClr val="tx1"/>
          </a:solidFill>
          <a:latin typeface="+mn-lt"/>
          <a:ea typeface="+mn-ea"/>
          <a:cs typeface="+mn-cs"/>
        </a:defRPr>
      </a:lvl3pPr>
      <a:lvl4pPr marL="8046606" indent="-1149515" algn="l" defTabSz="2299030" rtl="0" eaLnBrk="1" latinLnBrk="0" hangingPunct="1">
        <a:spcBef>
          <a:spcPct val="20000"/>
        </a:spcBef>
        <a:buFont typeface="Arial"/>
        <a:buChar char="–"/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345636" indent="-1149515" algn="l" defTabSz="2299030" rtl="0" eaLnBrk="1" latinLnBrk="0" hangingPunct="1">
        <a:spcBef>
          <a:spcPct val="20000"/>
        </a:spcBef>
        <a:buFont typeface="Arial"/>
        <a:buChar char="»"/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644666" indent="-1149515" algn="l" defTabSz="2299030" rtl="0" eaLnBrk="1" latinLnBrk="0" hangingPunct="1">
        <a:spcBef>
          <a:spcPct val="20000"/>
        </a:spcBef>
        <a:buFont typeface="Arial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4943696" indent="-1149515" algn="l" defTabSz="2299030" rtl="0" eaLnBrk="1" latinLnBrk="0" hangingPunct="1">
        <a:spcBef>
          <a:spcPct val="20000"/>
        </a:spcBef>
        <a:buFont typeface="Arial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242727" indent="-1149515" algn="l" defTabSz="2299030" rtl="0" eaLnBrk="1" latinLnBrk="0" hangingPunct="1">
        <a:spcBef>
          <a:spcPct val="20000"/>
        </a:spcBef>
        <a:buFont typeface="Arial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19541757" indent="-1149515" algn="l" defTabSz="2299030" rtl="0" eaLnBrk="1" latinLnBrk="0" hangingPunct="1">
        <a:spcBef>
          <a:spcPct val="20000"/>
        </a:spcBef>
        <a:buFont typeface="Arial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9903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1pPr>
      <a:lvl2pPr marL="2299030" algn="l" defTabSz="229903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2pPr>
      <a:lvl3pPr marL="4598060" algn="l" defTabSz="229903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3pPr>
      <a:lvl4pPr marL="6897091" algn="l" defTabSz="229903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196121" algn="l" defTabSz="229903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95151" algn="l" defTabSz="229903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794181" algn="l" defTabSz="229903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6093211" algn="l" defTabSz="229903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8392242" algn="l" defTabSz="229903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820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MEEI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Garyfallia Pagonis</dc:creator>
  <cp:lastModifiedBy>Garyfallia</cp:lastModifiedBy>
  <cp:revision>24</cp:revision>
  <dcterms:created xsi:type="dcterms:W3CDTF">2014-08-13T21:07:54Z</dcterms:created>
  <dcterms:modified xsi:type="dcterms:W3CDTF">2018-11-12T19:44:37Z</dcterms:modified>
</cp:coreProperties>
</file>