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40233600" cy="27432000"/>
  <p:notesSz cx="6858000" cy="9144000"/>
  <p:defaultTextStyle>
    <a:defPPr>
      <a:defRPr lang="en-US"/>
    </a:defPPr>
    <a:lvl1pPr marL="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903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806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709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9612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9515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9418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9321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92242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474" autoAdjust="0"/>
    <p:restoredTop sz="94674"/>
  </p:normalViewPr>
  <p:slideViewPr>
    <p:cSldViewPr snapToGrid="0" snapToObjects="1">
      <p:cViewPr>
        <p:scale>
          <a:sx n="30" d="100"/>
          <a:sy n="30" d="100"/>
        </p:scale>
        <p:origin x="472" y="504"/>
      </p:cViewPr>
      <p:guideLst>
        <p:guide orient="horz" pos="8640"/>
        <p:guide pos="126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1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349379" y="6445252"/>
            <a:ext cx="39828470" cy="1373124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1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7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50000" y="37553900"/>
            <a:ext cx="79328643" cy="106203752"/>
          </a:xfrm>
          <a:prstGeom prst="rect">
            <a:avLst/>
          </a:prstGeom>
        </p:spPr>
        <p:txBody>
          <a:bodyPr/>
          <a:lstStyle>
            <a:lvl1pPr>
              <a:defRPr sz="9613"/>
            </a:lvl1pPr>
            <a:lvl2pPr>
              <a:defRPr sz="8250"/>
            </a:lvl2pPr>
            <a:lvl3pPr>
              <a:defRPr sz="6886"/>
            </a:lvl3pPr>
            <a:lvl4pPr>
              <a:defRPr sz="6204"/>
            </a:lvl4pPr>
            <a:lvl5pPr>
              <a:defRPr sz="6204"/>
            </a:lvl5pPr>
            <a:lvl6pPr>
              <a:defRPr sz="6204"/>
            </a:lvl6pPr>
            <a:lvl7pPr>
              <a:defRPr sz="6204"/>
            </a:lvl7pPr>
            <a:lvl8pPr>
              <a:defRPr sz="6204"/>
            </a:lvl8pPr>
            <a:lvl9pPr>
              <a:defRPr sz="62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849201" y="37553900"/>
            <a:ext cx="79328647" cy="106203752"/>
          </a:xfrm>
          <a:prstGeom prst="rect">
            <a:avLst/>
          </a:prstGeom>
        </p:spPr>
        <p:txBody>
          <a:bodyPr/>
          <a:lstStyle>
            <a:lvl1pPr>
              <a:defRPr sz="9613"/>
            </a:lvl1pPr>
            <a:lvl2pPr>
              <a:defRPr sz="8250"/>
            </a:lvl2pPr>
            <a:lvl3pPr>
              <a:defRPr sz="6886"/>
            </a:lvl3pPr>
            <a:lvl4pPr>
              <a:defRPr sz="6204"/>
            </a:lvl4pPr>
            <a:lvl5pPr>
              <a:defRPr sz="6204"/>
            </a:lvl5pPr>
            <a:lvl6pPr>
              <a:defRPr sz="6204"/>
            </a:lvl6pPr>
            <a:lvl7pPr>
              <a:defRPr sz="6204"/>
            </a:lvl7pPr>
            <a:lvl8pPr>
              <a:defRPr sz="6204"/>
            </a:lvl8pPr>
            <a:lvl9pPr>
              <a:defRPr sz="62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04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9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15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5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883496" cy="2743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sp>
        <p:nvSpPr>
          <p:cNvPr id="4" name="Rectangle 3"/>
          <p:cNvSpPr/>
          <p:nvPr userDrawn="1"/>
        </p:nvSpPr>
        <p:spPr>
          <a:xfrm>
            <a:off x="39502504" y="103909"/>
            <a:ext cx="883496" cy="2743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40386000" cy="752980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sp>
        <p:nvSpPr>
          <p:cNvPr id="6" name="Rectangle 5"/>
          <p:cNvSpPr/>
          <p:nvPr userDrawn="1"/>
        </p:nvSpPr>
        <p:spPr>
          <a:xfrm>
            <a:off x="0" y="26791968"/>
            <a:ext cx="40386000" cy="752980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sp>
        <p:nvSpPr>
          <p:cNvPr id="7" name="Rectangle 6"/>
          <p:cNvSpPr/>
          <p:nvPr userDrawn="1"/>
        </p:nvSpPr>
        <p:spPr>
          <a:xfrm>
            <a:off x="10822832" y="103909"/>
            <a:ext cx="29563169" cy="5656388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07"/>
          <a:stretch/>
        </p:blipFill>
        <p:spPr>
          <a:xfrm>
            <a:off x="2005201" y="1313100"/>
            <a:ext cx="7791944" cy="20084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84" y="3881659"/>
            <a:ext cx="7887962" cy="211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8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7479" rtl="0" eaLnBrk="1" latinLnBrk="0" hangingPunct="1">
        <a:spcBef>
          <a:spcPct val="0"/>
        </a:spcBef>
        <a:buNone/>
        <a:defRPr sz="150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09" indent="-1175609" algn="l" defTabSz="1567479" rtl="0" eaLnBrk="1" latinLnBrk="0" hangingPunct="1">
        <a:spcBef>
          <a:spcPct val="20000"/>
        </a:spcBef>
        <a:buFont typeface="Arial"/>
        <a:buChar char="•"/>
        <a:defRPr sz="10977" kern="1200">
          <a:solidFill>
            <a:schemeClr val="tx1"/>
          </a:solidFill>
          <a:latin typeface="+mn-lt"/>
          <a:ea typeface="+mn-ea"/>
          <a:cs typeface="+mn-cs"/>
        </a:defRPr>
      </a:lvl1pPr>
      <a:lvl2pPr marL="2547153" indent="-979674" algn="l" defTabSz="1567479" rtl="0" eaLnBrk="1" latinLnBrk="0" hangingPunct="1">
        <a:spcBef>
          <a:spcPct val="20000"/>
        </a:spcBef>
        <a:buFont typeface="Arial"/>
        <a:buChar char="–"/>
        <a:defRPr sz="9613" kern="1200">
          <a:solidFill>
            <a:schemeClr val="tx1"/>
          </a:solidFill>
          <a:latin typeface="+mn-lt"/>
          <a:ea typeface="+mn-ea"/>
          <a:cs typeface="+mn-cs"/>
        </a:defRPr>
      </a:lvl2pPr>
      <a:lvl3pPr marL="3918697" indent="-783739" algn="l" defTabSz="1567479" rtl="0" eaLnBrk="1" latinLnBrk="0" hangingPunct="1">
        <a:spcBef>
          <a:spcPct val="20000"/>
        </a:spcBef>
        <a:buFont typeface="Arial"/>
        <a:buChar char="•"/>
        <a:defRPr sz="8250" kern="1200">
          <a:solidFill>
            <a:schemeClr val="tx1"/>
          </a:solidFill>
          <a:latin typeface="+mn-lt"/>
          <a:ea typeface="+mn-ea"/>
          <a:cs typeface="+mn-cs"/>
        </a:defRPr>
      </a:lvl3pPr>
      <a:lvl4pPr marL="5486176" indent="-783739" algn="l" defTabSz="1567479" rtl="0" eaLnBrk="1" latinLnBrk="0" hangingPunct="1">
        <a:spcBef>
          <a:spcPct val="20000"/>
        </a:spcBef>
        <a:buFont typeface="Arial"/>
        <a:buChar char="–"/>
        <a:defRPr sz="6886" kern="1200">
          <a:solidFill>
            <a:schemeClr val="tx1"/>
          </a:solidFill>
          <a:latin typeface="+mn-lt"/>
          <a:ea typeface="+mn-ea"/>
          <a:cs typeface="+mn-cs"/>
        </a:defRPr>
      </a:lvl4pPr>
      <a:lvl5pPr marL="7053655" indent="-783739" algn="l" defTabSz="1567479" rtl="0" eaLnBrk="1" latinLnBrk="0" hangingPunct="1">
        <a:spcBef>
          <a:spcPct val="20000"/>
        </a:spcBef>
        <a:buFont typeface="Arial"/>
        <a:buChar char="»"/>
        <a:defRPr sz="6886" kern="1200">
          <a:solidFill>
            <a:schemeClr val="tx1"/>
          </a:solidFill>
          <a:latin typeface="+mn-lt"/>
          <a:ea typeface="+mn-ea"/>
          <a:cs typeface="+mn-cs"/>
        </a:defRPr>
      </a:lvl5pPr>
      <a:lvl6pPr marL="8621133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6pPr>
      <a:lvl7pPr marL="10188612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7pPr>
      <a:lvl8pPr marL="11756091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8pPr>
      <a:lvl9pPr marL="13323570" indent="-783739" algn="l" defTabSz="1567479" rtl="0" eaLnBrk="1" latinLnBrk="0" hangingPunct="1">
        <a:spcBef>
          <a:spcPct val="20000"/>
        </a:spcBef>
        <a:buFont typeface="Arial"/>
        <a:buChar char="•"/>
        <a:defRPr sz="68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1pPr>
      <a:lvl2pPr marL="1567479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2pPr>
      <a:lvl3pPr marL="3134957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3pPr>
      <a:lvl4pPr marL="4702437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4pPr>
      <a:lvl5pPr marL="6269915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5pPr>
      <a:lvl6pPr marL="7837394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6pPr>
      <a:lvl7pPr marL="9404873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7pPr>
      <a:lvl8pPr marL="10972351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8pPr>
      <a:lvl9pPr marL="12539831" algn="l" defTabSz="1567479" rtl="0" eaLnBrk="1" latinLnBrk="0" hangingPunct="1">
        <a:defRPr sz="62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 Presentation</vt:lpstr>
    </vt:vector>
  </TitlesOfParts>
  <Company>MEEI</Company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Microsoft Office User</cp:lastModifiedBy>
  <cp:revision>24</cp:revision>
  <dcterms:created xsi:type="dcterms:W3CDTF">2014-08-13T21:07:54Z</dcterms:created>
  <dcterms:modified xsi:type="dcterms:W3CDTF">2016-12-08T15:34:13Z</dcterms:modified>
</cp:coreProperties>
</file>