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36576000" cy="36576000"/>
  <p:notesSz cx="6858000" cy="9144000"/>
  <p:defaultTextStyle>
    <a:defPPr>
      <a:defRPr lang="en-US"/>
    </a:defPPr>
    <a:lvl1pPr marL="0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1pPr>
    <a:lvl2pPr marL="2299030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2pPr>
    <a:lvl3pPr marL="4598060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3pPr>
    <a:lvl4pPr marL="6897091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4pPr>
    <a:lvl5pPr marL="9196121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5pPr>
    <a:lvl6pPr marL="11495151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6pPr>
    <a:lvl7pPr marL="13794181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7pPr>
    <a:lvl8pPr marL="16093211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8pPr>
    <a:lvl9pPr marL="18392242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62" autoAdjust="0"/>
    <p:restoredTop sz="94660"/>
  </p:normalViewPr>
  <p:slideViewPr>
    <p:cSldViewPr snapToGrid="0" snapToObjects="1">
      <p:cViewPr>
        <p:scale>
          <a:sx n="30" d="100"/>
          <a:sy n="30" d="100"/>
        </p:scale>
        <p:origin x="-672" y="-96"/>
      </p:cViewPr>
      <p:guideLst>
        <p:guide orient="horz" pos="11520"/>
        <p:guide pos="115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0519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1924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6681254" y="8593669"/>
            <a:ext cx="36207700" cy="183083200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62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8194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8673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45455" y="50071868"/>
            <a:ext cx="72116948" cy="141605003"/>
          </a:xfrm>
          <a:prstGeom prst="rect">
            <a:avLst/>
          </a:prstGeom>
        </p:spPr>
        <p:txBody>
          <a:bodyPr/>
          <a:lstStyle>
            <a:lvl1pPr>
              <a:defRPr sz="14100"/>
            </a:lvl1pPr>
            <a:lvl2pPr>
              <a:defRPr sz="12100"/>
            </a:lvl2pPr>
            <a:lvl3pPr>
              <a:defRPr sz="101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772000" y="50071868"/>
            <a:ext cx="72116952" cy="141605003"/>
          </a:xfrm>
          <a:prstGeom prst="rect">
            <a:avLst/>
          </a:prstGeom>
        </p:spPr>
        <p:txBody>
          <a:bodyPr/>
          <a:lstStyle>
            <a:lvl1pPr>
              <a:defRPr sz="14100"/>
            </a:lvl1pPr>
            <a:lvl2pPr>
              <a:defRPr sz="12100"/>
            </a:lvl2pPr>
            <a:lvl3pPr>
              <a:defRPr sz="101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99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6049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2974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5159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479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55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4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-1"/>
            <a:ext cx="803179" cy="36576001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1" y="-42332"/>
            <a:ext cx="36714545" cy="1003974"/>
          </a:xfrm>
          <a:prstGeom prst="rect">
            <a:avLst/>
          </a:prstGeom>
          <a:solidFill>
            <a:srgbClr val="1F497D"/>
          </a:solidFill>
          <a:ln>
            <a:solidFill>
              <a:srgbClr val="1F497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" y="35856333"/>
            <a:ext cx="36714545" cy="719667"/>
          </a:xfrm>
          <a:prstGeom prst="rect">
            <a:avLst/>
          </a:prstGeom>
          <a:solidFill>
            <a:srgbClr val="1F497D"/>
          </a:solidFill>
          <a:ln>
            <a:solidFill>
              <a:srgbClr val="1F497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12065000" y="138547"/>
            <a:ext cx="24511001" cy="7947120"/>
          </a:xfrm>
          <a:prstGeom prst="rect">
            <a:avLst/>
          </a:prstGeom>
          <a:solidFill>
            <a:srgbClr val="1F497D"/>
          </a:solidFill>
          <a:ln>
            <a:solidFill>
              <a:srgbClr val="1F497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35942153" y="1"/>
            <a:ext cx="803179" cy="3657599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HMS Department of Otolaryngology-horizontal.jpg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883"/>
          <a:stretch/>
        </p:blipFill>
        <p:spPr>
          <a:xfrm>
            <a:off x="1754716" y="1604434"/>
            <a:ext cx="9378950" cy="2407652"/>
          </a:xfrm>
          <a:prstGeom prst="rect">
            <a:avLst/>
          </a:prstGeom>
        </p:spPr>
      </p:pic>
      <p:pic>
        <p:nvPicPr>
          <p:cNvPr id="4" name="Picture 3" descr="MassEye-and-Ear-color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717" y="4512022"/>
            <a:ext cx="9378950" cy="251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088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299030" rtl="0" eaLnBrk="1" latinLnBrk="0" hangingPunct="1">
        <a:spcBef>
          <a:spcPct val="0"/>
        </a:spcBef>
        <a:buNone/>
        <a:defRPr sz="2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24273" indent="-1724273" algn="l" defTabSz="2299030" rtl="0" eaLnBrk="1" latinLnBrk="0" hangingPunct="1">
        <a:spcBef>
          <a:spcPct val="20000"/>
        </a:spcBef>
        <a:buFont typeface="Arial"/>
        <a:buChar char="•"/>
        <a:defRPr sz="16100" kern="1200">
          <a:solidFill>
            <a:schemeClr val="tx1"/>
          </a:solidFill>
          <a:latin typeface="+mn-lt"/>
          <a:ea typeface="+mn-ea"/>
          <a:cs typeface="+mn-cs"/>
        </a:defRPr>
      </a:lvl1pPr>
      <a:lvl2pPr marL="3735924" indent="-1436894" algn="l" defTabSz="2299030" rtl="0" eaLnBrk="1" latinLnBrk="0" hangingPunct="1">
        <a:spcBef>
          <a:spcPct val="20000"/>
        </a:spcBef>
        <a:buFont typeface="Arial"/>
        <a:buChar char="–"/>
        <a:defRPr sz="14100" kern="1200">
          <a:solidFill>
            <a:schemeClr val="tx1"/>
          </a:solidFill>
          <a:latin typeface="+mn-lt"/>
          <a:ea typeface="+mn-ea"/>
          <a:cs typeface="+mn-cs"/>
        </a:defRPr>
      </a:lvl2pPr>
      <a:lvl3pPr marL="5747576" indent="-1149515" algn="l" defTabSz="2299030" rtl="0" eaLnBrk="1" latinLnBrk="0" hangingPunct="1">
        <a:spcBef>
          <a:spcPct val="20000"/>
        </a:spcBef>
        <a:buFont typeface="Arial"/>
        <a:buChar char="•"/>
        <a:defRPr sz="12100" kern="1200">
          <a:solidFill>
            <a:schemeClr val="tx1"/>
          </a:solidFill>
          <a:latin typeface="+mn-lt"/>
          <a:ea typeface="+mn-ea"/>
          <a:cs typeface="+mn-cs"/>
        </a:defRPr>
      </a:lvl3pPr>
      <a:lvl4pPr marL="8046606" indent="-1149515" algn="l" defTabSz="2299030" rtl="0" eaLnBrk="1" latinLnBrk="0" hangingPunct="1">
        <a:spcBef>
          <a:spcPct val="20000"/>
        </a:spcBef>
        <a:buFont typeface="Arial"/>
        <a:buChar char="–"/>
        <a:defRPr sz="10100" kern="1200">
          <a:solidFill>
            <a:schemeClr val="tx1"/>
          </a:solidFill>
          <a:latin typeface="+mn-lt"/>
          <a:ea typeface="+mn-ea"/>
          <a:cs typeface="+mn-cs"/>
        </a:defRPr>
      </a:lvl4pPr>
      <a:lvl5pPr marL="10345636" indent="-1149515" algn="l" defTabSz="2299030" rtl="0" eaLnBrk="1" latinLnBrk="0" hangingPunct="1">
        <a:spcBef>
          <a:spcPct val="20000"/>
        </a:spcBef>
        <a:buFont typeface="Arial"/>
        <a:buChar char="»"/>
        <a:defRPr sz="10100" kern="1200">
          <a:solidFill>
            <a:schemeClr val="tx1"/>
          </a:solidFill>
          <a:latin typeface="+mn-lt"/>
          <a:ea typeface="+mn-ea"/>
          <a:cs typeface="+mn-cs"/>
        </a:defRPr>
      </a:lvl5pPr>
      <a:lvl6pPr marL="12644666" indent="-1149515" algn="l" defTabSz="2299030" rtl="0" eaLnBrk="1" latinLnBrk="0" hangingPunct="1">
        <a:spcBef>
          <a:spcPct val="20000"/>
        </a:spcBef>
        <a:buFont typeface="Arial"/>
        <a:buChar char="•"/>
        <a:defRPr sz="10100" kern="1200">
          <a:solidFill>
            <a:schemeClr val="tx1"/>
          </a:solidFill>
          <a:latin typeface="+mn-lt"/>
          <a:ea typeface="+mn-ea"/>
          <a:cs typeface="+mn-cs"/>
        </a:defRPr>
      </a:lvl6pPr>
      <a:lvl7pPr marL="14943696" indent="-1149515" algn="l" defTabSz="2299030" rtl="0" eaLnBrk="1" latinLnBrk="0" hangingPunct="1">
        <a:spcBef>
          <a:spcPct val="20000"/>
        </a:spcBef>
        <a:buFont typeface="Arial"/>
        <a:buChar char="•"/>
        <a:defRPr sz="10100" kern="1200">
          <a:solidFill>
            <a:schemeClr val="tx1"/>
          </a:solidFill>
          <a:latin typeface="+mn-lt"/>
          <a:ea typeface="+mn-ea"/>
          <a:cs typeface="+mn-cs"/>
        </a:defRPr>
      </a:lvl7pPr>
      <a:lvl8pPr marL="17242727" indent="-1149515" algn="l" defTabSz="2299030" rtl="0" eaLnBrk="1" latinLnBrk="0" hangingPunct="1">
        <a:spcBef>
          <a:spcPct val="20000"/>
        </a:spcBef>
        <a:buFont typeface="Arial"/>
        <a:buChar char="•"/>
        <a:defRPr sz="10100" kern="1200">
          <a:solidFill>
            <a:schemeClr val="tx1"/>
          </a:solidFill>
          <a:latin typeface="+mn-lt"/>
          <a:ea typeface="+mn-ea"/>
          <a:cs typeface="+mn-cs"/>
        </a:defRPr>
      </a:lvl8pPr>
      <a:lvl9pPr marL="19541757" indent="-1149515" algn="l" defTabSz="2299030" rtl="0" eaLnBrk="1" latinLnBrk="0" hangingPunct="1">
        <a:spcBef>
          <a:spcPct val="20000"/>
        </a:spcBef>
        <a:buFont typeface="Arial"/>
        <a:buChar char="•"/>
        <a:defRPr sz="10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1pPr>
      <a:lvl2pPr marL="2299030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2pPr>
      <a:lvl3pPr marL="4598060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3pPr>
      <a:lvl4pPr marL="6897091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196121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95151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794181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6093211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8392242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820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MEEI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Garyfallia Pagonis</dc:creator>
  <cp:lastModifiedBy>Garyfallia Pagonis</cp:lastModifiedBy>
  <cp:revision>23</cp:revision>
  <dcterms:created xsi:type="dcterms:W3CDTF">2014-08-13T21:07:54Z</dcterms:created>
  <dcterms:modified xsi:type="dcterms:W3CDTF">2016-10-14T13:55:55Z</dcterms:modified>
</cp:coreProperties>
</file>