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7432000" cy="40233600"/>
  <p:notesSz cx="6858000" cy="9144000"/>
  <p:defaultTextStyle>
    <a:defPPr>
      <a:defRPr lang="en-US"/>
    </a:defPPr>
    <a:lvl1pPr marL="0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299030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598060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897091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196121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495151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794181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093211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392242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2" autoAdjust="0"/>
    <p:restoredTop sz="94660"/>
  </p:normalViewPr>
  <p:slideViewPr>
    <p:cSldViewPr snapToGrid="0" snapToObjects="1">
      <p:cViewPr>
        <p:scale>
          <a:sx n="15" d="100"/>
          <a:sy n="15" d="100"/>
        </p:scale>
        <p:origin x="-2568" y="-1312"/>
      </p:cViewPr>
      <p:guideLst>
        <p:guide orient="horz" pos="12672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51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92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10940" y="9453036"/>
            <a:ext cx="27155775" cy="20139152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6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19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67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4091" y="55079054"/>
            <a:ext cx="54087711" cy="155765503"/>
          </a:xfrm>
          <a:prstGeom prst="rect">
            <a:avLst/>
          </a:prstGeom>
        </p:spPr>
        <p:txBody>
          <a:bodyPr/>
          <a:lstStyle>
            <a:lvl1pPr>
              <a:defRPr sz="14100"/>
            </a:lvl1pPr>
            <a:lvl2pPr>
              <a:defRPr sz="12100"/>
            </a:lvl2pPr>
            <a:lvl3pPr>
              <a:defRPr sz="10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0" y="55079054"/>
            <a:ext cx="54087714" cy="155765503"/>
          </a:xfrm>
          <a:prstGeom prst="rect">
            <a:avLst/>
          </a:prstGeom>
        </p:spPr>
        <p:txBody>
          <a:bodyPr/>
          <a:lstStyle>
            <a:lvl1pPr>
              <a:defRPr sz="14100"/>
            </a:lvl1pPr>
            <a:lvl2pPr>
              <a:defRPr sz="12100"/>
            </a:lvl2pPr>
            <a:lvl3pPr>
              <a:defRPr sz="10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9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04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97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15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7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5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602384" cy="403447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27535909" cy="1104371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39760560"/>
            <a:ext cx="27535909" cy="584163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257915" y="152401"/>
            <a:ext cx="17174085" cy="8296035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6956615" y="1"/>
            <a:ext cx="602384" cy="402335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HMS Department of Otolaryngology-horizontal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7"/>
          <a:stretch/>
        </p:blipFill>
        <p:spPr>
          <a:xfrm>
            <a:off x="1377333" y="1936770"/>
            <a:ext cx="8248308" cy="2095896"/>
          </a:xfrm>
          <a:prstGeom prst="rect">
            <a:avLst/>
          </a:prstGeom>
        </p:spPr>
      </p:pic>
      <p:pic>
        <p:nvPicPr>
          <p:cNvPr id="16" name="Picture 15" descr="MassEye-and-Ear-colo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93" y="4768392"/>
            <a:ext cx="8224943" cy="22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8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99030" rtl="0" eaLnBrk="1" latinLnBrk="0" hangingPunct="1">
        <a:spcBef>
          <a:spcPct val="0"/>
        </a:spcBef>
        <a:buNone/>
        <a:defRPr sz="2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4273" indent="-1724273" algn="l" defTabSz="2299030" rtl="0" eaLnBrk="1" latinLnBrk="0" hangingPunct="1">
        <a:spcBef>
          <a:spcPct val="20000"/>
        </a:spcBef>
        <a:buFont typeface="Arial"/>
        <a:buChar char="•"/>
        <a:defRPr sz="16100" kern="1200">
          <a:solidFill>
            <a:schemeClr val="tx1"/>
          </a:solidFill>
          <a:latin typeface="+mn-lt"/>
          <a:ea typeface="+mn-ea"/>
          <a:cs typeface="+mn-cs"/>
        </a:defRPr>
      </a:lvl1pPr>
      <a:lvl2pPr marL="3735924" indent="-1436894" algn="l" defTabSz="2299030" rtl="0" eaLnBrk="1" latinLnBrk="0" hangingPunct="1">
        <a:spcBef>
          <a:spcPct val="20000"/>
        </a:spcBef>
        <a:buFont typeface="Arial"/>
        <a:buChar char="–"/>
        <a:defRPr sz="14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7576" indent="-1149515" algn="l" defTabSz="2299030" rtl="0" eaLnBrk="1" latinLnBrk="0" hangingPunct="1">
        <a:spcBef>
          <a:spcPct val="20000"/>
        </a:spcBef>
        <a:buFont typeface="Arial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3pPr>
      <a:lvl4pPr marL="8046606" indent="-1149515" algn="l" defTabSz="2299030" rtl="0" eaLnBrk="1" latinLnBrk="0" hangingPunct="1">
        <a:spcBef>
          <a:spcPct val="20000"/>
        </a:spcBef>
        <a:buFont typeface="Arial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345636" indent="-1149515" algn="l" defTabSz="2299030" rtl="0" eaLnBrk="1" latinLnBrk="0" hangingPunct="1">
        <a:spcBef>
          <a:spcPct val="20000"/>
        </a:spcBef>
        <a:buFont typeface="Arial"/>
        <a:buChar char="»"/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644666" indent="-1149515" algn="l" defTabSz="2299030" rtl="0" eaLnBrk="1" latinLnBrk="0" hangingPunct="1">
        <a:spcBef>
          <a:spcPct val="20000"/>
        </a:spcBef>
        <a:buFont typeface="Arial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4943696" indent="-1149515" algn="l" defTabSz="2299030" rtl="0" eaLnBrk="1" latinLnBrk="0" hangingPunct="1">
        <a:spcBef>
          <a:spcPct val="20000"/>
        </a:spcBef>
        <a:buFont typeface="Arial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242727" indent="-1149515" algn="l" defTabSz="2299030" rtl="0" eaLnBrk="1" latinLnBrk="0" hangingPunct="1">
        <a:spcBef>
          <a:spcPct val="20000"/>
        </a:spcBef>
        <a:buFont typeface="Arial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19541757" indent="-1149515" algn="l" defTabSz="2299030" rtl="0" eaLnBrk="1" latinLnBrk="0" hangingPunct="1">
        <a:spcBef>
          <a:spcPct val="20000"/>
        </a:spcBef>
        <a:buFont typeface="Arial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299030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598060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897091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196121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151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794181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093211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392242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2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MEEI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Garyfallia Pagonis</dc:creator>
  <cp:lastModifiedBy>Garyfallia Pagonis</cp:lastModifiedBy>
  <cp:revision>22</cp:revision>
  <dcterms:created xsi:type="dcterms:W3CDTF">2014-08-13T21:07:54Z</dcterms:created>
  <dcterms:modified xsi:type="dcterms:W3CDTF">2016-02-01T15:21:15Z</dcterms:modified>
</cp:coreProperties>
</file>