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6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>
        <p:scale>
          <a:sx n="112" d="100"/>
          <a:sy n="112" d="100"/>
        </p:scale>
        <p:origin x="-1296" y="-14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printerSettings" Target="printerSettings/printerSettings1.bin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EE-HMS-TeachingHosp-(widescreen16-9)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973096" y="1597819"/>
            <a:ext cx="7170904" cy="14069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973096" y="3809790"/>
            <a:ext cx="5799304" cy="737012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086493" y="3696432"/>
            <a:ext cx="7057507" cy="0"/>
          </a:xfrm>
          <a:prstGeom prst="line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rgbClr val="24689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428671"/>
            <a:ext cx="8229600" cy="316595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28671"/>
            <a:ext cx="4038600" cy="31659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8671"/>
            <a:ext cx="4038600" cy="31659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ttom-footer-(widescreen-16-9)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514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08041"/>
            <a:ext cx="8229600" cy="3086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10168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C7E68F8-E923-6A48-9F9D-8D4051FC4E9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244653"/>
            <a:ext cx="8687260" cy="0"/>
          </a:xfrm>
          <a:prstGeom prst="line">
            <a:avLst/>
          </a:prstGeom>
          <a:ln>
            <a:solidFill>
              <a:srgbClr val="24689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342900" rtl="0" eaLnBrk="1" latinLnBrk="0" hangingPunct="1">
        <a:spcBef>
          <a:spcPct val="0"/>
        </a:spcBef>
        <a:buNone/>
        <a:defRPr sz="3600" b="1" kern="1200">
          <a:solidFill>
            <a:srgbClr val="24689E"/>
          </a:solidFill>
          <a:latin typeface="Arial"/>
          <a:ea typeface="+mj-ea"/>
          <a:cs typeface="Arial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Arial"/>
          <a:ea typeface="+mn-ea"/>
          <a:cs typeface="Arial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Arial"/>
          <a:ea typeface="+mn-ea"/>
          <a:cs typeface="Arial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Arial"/>
          <a:ea typeface="+mn-ea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8454" y="1666467"/>
            <a:ext cx="6611010" cy="1102519"/>
          </a:xfrm>
        </p:spPr>
        <p:txBody>
          <a:bodyPr>
            <a:noAutofit/>
          </a:bodyPr>
          <a:lstStyle/>
          <a:p>
            <a:r>
              <a:rPr lang="en-US" b="1" dirty="0"/>
              <a:t>Title of </a:t>
            </a:r>
            <a:r>
              <a:rPr lang="en-US" b="1" dirty="0" smtClean="0"/>
              <a:t>presentation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018454" y="3798450"/>
            <a:ext cx="7125545" cy="7370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FF"/>
                </a:solidFill>
              </a:rPr>
              <a:t>Subtitle or names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5993"/>
            <a:ext cx="8229600" cy="318862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83EBEC3B3334C92005C0E19A0FC4A" ma:contentTypeVersion="0" ma:contentTypeDescription="Create a new document." ma:contentTypeScope="" ma:versionID="3e4bc4cdd99c13704e1096773233a4c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97AE88-E380-4CC9-BFD3-F042D368781F}"/>
</file>

<file path=customXml/itemProps2.xml><?xml version="1.0" encoding="utf-8"?>
<ds:datastoreItem xmlns:ds="http://schemas.openxmlformats.org/officeDocument/2006/customXml" ds:itemID="{A27B7A7A-4A63-4445-BD75-F91669DD6A2C}"/>
</file>

<file path=customXml/itemProps3.xml><?xml version="1.0" encoding="utf-8"?>
<ds:datastoreItem xmlns:ds="http://schemas.openxmlformats.org/officeDocument/2006/customXml" ds:itemID="{B2CCDE92-C039-4E86-BF21-ACF4214A66C6}"/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</Words>
  <Application>Microsoft Macintosh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Garyfallia</cp:lastModifiedBy>
  <cp:revision>20</cp:revision>
  <dcterms:created xsi:type="dcterms:W3CDTF">2014-05-07T18:14:23Z</dcterms:created>
  <dcterms:modified xsi:type="dcterms:W3CDTF">2018-10-15T17:25:46Z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0x010100E3A83EBEC3B3334C92005C0E19A0FC4A</vt:lpwstr>
  </property>
</Properties>
</file>