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68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>
        <p:scale>
          <a:sx n="112" d="100"/>
          <a:sy n="112" d="100"/>
        </p:scale>
        <p:origin x="-1840" y="-2056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EE-HMS-TeachingHosp-(widescreen16-9)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973096" y="1775355"/>
            <a:ext cx="7170904" cy="156325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973096" y="4233100"/>
            <a:ext cx="5799304" cy="818902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086494" y="4107147"/>
            <a:ext cx="7057507" cy="0"/>
          </a:xfrm>
          <a:prstGeom prst="line">
            <a:avLst/>
          </a:prstGeom>
          <a:ln w="952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>
                <a:solidFill>
                  <a:srgbClr val="24689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587412"/>
            <a:ext cx="8229600" cy="3517724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87412"/>
            <a:ext cx="4038600" cy="351772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7412"/>
            <a:ext cx="4038600" cy="351772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ottom-footer-(widescreen-16-9)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35879" cy="5715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514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5602"/>
            <a:ext cx="8229600" cy="3429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344631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C7E68F8-E923-6A48-9F9D-8D4051FC4E9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382948"/>
            <a:ext cx="8687260" cy="0"/>
          </a:xfrm>
          <a:prstGeom prst="line">
            <a:avLst/>
          </a:prstGeom>
          <a:ln>
            <a:solidFill>
              <a:srgbClr val="24689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342900" rtl="0" eaLnBrk="1" latinLnBrk="0" hangingPunct="1">
        <a:spcBef>
          <a:spcPct val="0"/>
        </a:spcBef>
        <a:buNone/>
        <a:defRPr sz="3600" b="1" kern="1200">
          <a:solidFill>
            <a:srgbClr val="24689E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8454" y="1851631"/>
            <a:ext cx="6611010" cy="1225021"/>
          </a:xfrm>
        </p:spPr>
        <p:txBody>
          <a:bodyPr>
            <a:noAutofit/>
          </a:bodyPr>
          <a:lstStyle/>
          <a:p>
            <a:r>
              <a:rPr lang="en-US" b="1" dirty="0"/>
              <a:t>Title of </a:t>
            </a:r>
            <a:r>
              <a:rPr lang="en-US" b="1" dirty="0" smtClean="0"/>
              <a:t>presentation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018455" y="4220500"/>
            <a:ext cx="7125545" cy="8189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Subtitle or names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62215"/>
            <a:ext cx="8229600" cy="354292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1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83EBEC3B3334C92005C0E19A0FC4A" ma:contentTypeVersion="0" ma:contentTypeDescription="Create a new document." ma:contentTypeScope="" ma:versionID="3e4bc4cdd99c13704e1096773233a4c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CCDE92-C039-4E86-BF21-ACF4214A66C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27B7A7A-4A63-4445-BD75-F91669DD6A2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97AE88-E380-4CC9-BFD3-F042D36878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6</Words>
  <Application>Microsoft Macintosh PowerPoint</Application>
  <PresentationFormat>On-screen Show (16:10)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Title of presentation</vt:lpstr>
      <vt:lpstr>PowerPoint Presentation</vt:lpstr>
    </vt:vector>
  </TitlesOfParts>
  <Company>MEEI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Mary Yaeger</cp:lastModifiedBy>
  <cp:revision>21</cp:revision>
  <dcterms:created xsi:type="dcterms:W3CDTF">2014-05-07T18:14:23Z</dcterms:created>
  <dcterms:modified xsi:type="dcterms:W3CDTF">2018-11-20T15:50:19Z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0x010100E3A83EBEC3B3334C92005C0E19A0FC4A</vt:lpwstr>
  </property>
</Properties>
</file>