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notesMasterIdLst>
    <p:notesMasterId r:id="rId4"/>
  </p:notesMasterIdLst>
  <p:sldIdLst>
    <p:sldId id="429" r:id="rId2"/>
    <p:sldId id="430" r:id="rId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4689E"/>
    <a:srgbClr val="4D4D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602" autoAdjust="0"/>
    <p:restoredTop sz="94674"/>
  </p:normalViewPr>
  <p:slideViewPr>
    <p:cSldViewPr>
      <p:cViewPr>
        <p:scale>
          <a:sx n="130" d="100"/>
          <a:sy n="130" d="100"/>
        </p:scale>
        <p:origin x="-1048" y="-4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11" Type="http://schemas.openxmlformats.org/officeDocument/2006/relationships/customXml" Target="../customXml/item2.xml"/><Relationship Id="rId5" Type="http://schemas.openxmlformats.org/officeDocument/2006/relationships/printerSettings" Target="printerSettings/printerSettings1.bin"/><Relationship Id="rId10" Type="http://schemas.openxmlformats.org/officeDocument/2006/relationships/customXml" Target="../customXml/item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0545B6-689D-47B3-9036-CF17840BE25D}" type="datetimeFigureOut">
              <a:rPr lang="en-US" smtClean="0"/>
              <a:t>10/15/18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BDD771-6731-4A4C-8176-291990491C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706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Title-Slide-MEE-HMS-(TeachingHosp)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2130425"/>
            <a:ext cx="7162800" cy="1470025"/>
          </a:xfrm>
        </p:spPr>
        <p:txBody>
          <a:bodyPr>
            <a:normAutofit/>
          </a:bodyPr>
          <a:lstStyle>
            <a:lvl1pPr algn="l">
              <a:defRPr sz="4000" b="1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648200"/>
            <a:ext cx="6400800" cy="990600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447800" y="4495800"/>
            <a:ext cx="7696200" cy="0"/>
          </a:xfrm>
          <a:prstGeom prst="line">
            <a:avLst/>
          </a:prstGeom>
          <a:ln w="9525" cmpd="sng">
            <a:solidFill>
              <a:schemeClr val="bg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3601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49362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400800"/>
            <a:ext cx="21336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87CE60D-25D4-7B42-B4CB-E7DDE925B32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3027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400800"/>
            <a:ext cx="2133600" cy="381000"/>
          </a:xfrm>
        </p:spPr>
        <p:txBody>
          <a:bodyPr/>
          <a:lstStyle/>
          <a:p>
            <a:fld id="{587CE60D-25D4-7B42-B4CB-E7DDE925B3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722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CE60D-25D4-7B42-B4CB-E7DDE925B3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045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611313"/>
            <a:ext cx="4040188" cy="446087"/>
          </a:xfrm>
        </p:spPr>
        <p:txBody>
          <a:bodyPr anchor="b">
            <a:no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</a:t>
            </a:r>
            <a:r>
              <a:rPr lang="en-US" dirty="0" smtClean="0"/>
              <a:t>text </a:t>
            </a:r>
            <a:r>
              <a:rPr lang="en-US" dirty="0" smtClean="0"/>
              <a:t>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611313"/>
            <a:ext cx="4041775" cy="44608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</a:t>
            </a:r>
            <a:r>
              <a:rPr lang="en-US" dirty="0" smtClean="0"/>
              <a:t>text </a:t>
            </a:r>
            <a:r>
              <a:rPr lang="en-US" dirty="0" smtClean="0"/>
              <a:t>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CE60D-25D4-7B42-B4CB-E7DDE925B3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530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CE60D-25D4-7B42-B4CB-E7DDE925B3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014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7CE60D-25D4-7B42-B4CB-E7DDE925B3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4496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ottom-footer-(4-3).jpg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493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000000"/>
                </a:solidFill>
              </a:defRPr>
            </a:lvl1pPr>
          </a:lstStyle>
          <a:p>
            <a:fld id="{587CE60D-25D4-7B42-B4CB-E7DDE925B326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57200" y="1524000"/>
            <a:ext cx="8229600" cy="0"/>
          </a:xfrm>
          <a:prstGeom prst="line">
            <a:avLst/>
          </a:prstGeom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1530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</p:sldLayoutIdLst>
  <p:txStyles>
    <p:titleStyle>
      <a:lvl1pPr algn="ctr" defTabSz="457200" rtl="0" eaLnBrk="1" latinLnBrk="0" hangingPunct="1">
        <a:spcBef>
          <a:spcPct val="0"/>
        </a:spcBef>
        <a:buNone/>
        <a:defRPr sz="3600" b="1" kern="1200">
          <a:solidFill>
            <a:srgbClr val="24689E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1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Title of Presentation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Subtitle or names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4156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300469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3A83EBEC3B3334C92005C0E19A0FC4A" ma:contentTypeVersion="0" ma:contentTypeDescription="Create a new document." ma:contentTypeScope="" ma:versionID="3e4bc4cdd99c13704e1096773233a4c8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4EC76B8-D8FB-4D7C-804A-B1932AC1F4E3}"/>
</file>

<file path=customXml/itemProps2.xml><?xml version="1.0" encoding="utf-8"?>
<ds:datastoreItem xmlns:ds="http://schemas.openxmlformats.org/officeDocument/2006/customXml" ds:itemID="{024622DA-D306-42BB-AF26-C982C02BF463}"/>
</file>

<file path=customXml/itemProps3.xml><?xml version="1.0" encoding="utf-8"?>
<ds:datastoreItem xmlns:ds="http://schemas.openxmlformats.org/officeDocument/2006/customXml" ds:itemID="{E0F2163A-1172-4253-BEF9-AF68913369CD}"/>
</file>

<file path=docProps/app.xml><?xml version="1.0" encoding="utf-8"?>
<Properties xmlns="http://schemas.openxmlformats.org/officeDocument/2006/extended-properties" xmlns:vt="http://schemas.openxmlformats.org/officeDocument/2006/docPropsVTypes">
  <Template>Mass Eye and Ear - white background 2012</Template>
  <TotalTime>5323</TotalTime>
  <Words>6</Words>
  <Application>Microsoft Macintosh PowerPoint</Application>
  <PresentationFormat>On-screen Show (4:3)</PresentationFormat>
  <Paragraphs>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Custom Design</vt:lpstr>
      <vt:lpstr>Title of Presentation</vt:lpstr>
      <vt:lpstr>PowerPoint Presentation</vt:lpstr>
    </vt:vector>
  </TitlesOfParts>
  <Company>MEEI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Street, Jennifer</dc:creator>
  <cp:lastModifiedBy>Garyfallia</cp:lastModifiedBy>
  <cp:revision>149</cp:revision>
  <cp:lastPrinted>2017-06-27T13:14:05Z</cp:lastPrinted>
  <dcterms:created xsi:type="dcterms:W3CDTF">2015-12-09T22:54:50Z</dcterms:created>
  <dcterms:modified xsi:type="dcterms:W3CDTF">2018-10-15T17:23:33Z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0x010100E3A83EBEC3B3334C92005C0E19A0FC4A</vt:lpwstr>
  </property>
</Properties>
</file>