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>
        <p:scale>
          <a:sx n="112" d="100"/>
          <a:sy n="112" d="100"/>
        </p:scale>
        <p:origin x="-880" y="-8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E-HMS-(widescreen16-9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449738"/>
            <a:ext cx="6400800" cy="779362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24689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(widescreen-16-9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016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E68F8-E923-6A48-9F9D-8D4051FC4E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42900" rtl="0" eaLnBrk="1" latinLnBrk="0" hangingPunct="1">
        <a:spcBef>
          <a:spcPct val="0"/>
        </a:spcBef>
        <a:buNone/>
        <a:defRPr sz="3600" b="1" kern="1200">
          <a:solidFill>
            <a:srgbClr val="24689E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66467"/>
            <a:ext cx="9144000" cy="1102519"/>
          </a:xfrm>
        </p:spPr>
        <p:txBody>
          <a:bodyPr>
            <a:noAutofit/>
          </a:bodyPr>
          <a:lstStyle/>
          <a:p>
            <a:r>
              <a:rPr lang="en-US" b="1" dirty="0"/>
              <a:t>Title of </a:t>
            </a:r>
            <a:r>
              <a:rPr lang="en-US" b="1" dirty="0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544442"/>
            <a:ext cx="9144000" cy="7809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Subtitle or names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Garyfallia Pagonis</cp:lastModifiedBy>
  <cp:revision>19</cp:revision>
  <dcterms:created xsi:type="dcterms:W3CDTF">2014-05-07T18:14:23Z</dcterms:created>
  <dcterms:modified xsi:type="dcterms:W3CDTF">2020-10-21T16:22:36Z</dcterms:modified>
</cp:coreProperties>
</file>