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21" d="100"/>
          <a:sy n="121" d="100"/>
        </p:scale>
        <p:origin x="-616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tle-Slide-MEE-HM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4963055"/>
            <a:ext cx="6400800" cy="1045031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00719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4906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4906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ottom-footer-(4-3)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1939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FC7E68F8-E923-6A48-9F9D-8D4051FC4E9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3600" b="1" kern="1200">
          <a:solidFill>
            <a:srgbClr val="00719E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Title </a:t>
            </a:r>
            <a:r>
              <a:rPr lang="en-US" b="1" smtClean="0"/>
              <a:t>of Presentation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0" y="4809690"/>
            <a:ext cx="9144000" cy="11851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Subtitle </a:t>
            </a:r>
            <a:r>
              <a:rPr lang="en-US" sz="2400" smtClean="0">
                <a:solidFill>
                  <a:srgbClr val="FFFFFF"/>
                </a:solidFill>
              </a:rPr>
              <a:t>or name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6</Words>
  <Application>Microsoft Macintosh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Title of Presentation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Garyfallia Pagonis</cp:lastModifiedBy>
  <cp:revision>21</cp:revision>
  <dcterms:created xsi:type="dcterms:W3CDTF">2014-05-07T18:14:23Z</dcterms:created>
  <dcterms:modified xsi:type="dcterms:W3CDTF">2020-10-21T16:21:00Z</dcterms:modified>
</cp:coreProperties>
</file>