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1" d="100"/>
          <a:sy n="121" d="100"/>
        </p:scale>
        <p:origin x="-6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-Slide-MEE-H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963055"/>
            <a:ext cx="6400800" cy="104503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719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4906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4906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ttom-footer-(4-3)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3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C7E68F8-E923-6A48-9F9D-8D4051FC4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719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Title </a:t>
            </a:r>
            <a:r>
              <a:rPr lang="en-US" b="1" smtClean="0"/>
              <a:t>of 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809690"/>
            <a:ext cx="9144000" cy="1185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Subtitle </a:t>
            </a:r>
            <a:r>
              <a:rPr lang="en-US" sz="2400" smtClean="0">
                <a:solidFill>
                  <a:srgbClr val="FFFFFF"/>
                </a:solidFill>
              </a:rPr>
              <a:t>or name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Title of Presentation</vt:lpstr>
      <vt:lpstr>PowerPoint Presentation</vt:lpstr>
    </vt:vector>
  </TitlesOfParts>
  <Company>MEEI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Garyfallia Pagonis</cp:lastModifiedBy>
  <cp:revision>21</cp:revision>
  <dcterms:created xsi:type="dcterms:W3CDTF">2014-05-07T18:14:23Z</dcterms:created>
  <dcterms:modified xsi:type="dcterms:W3CDTF">2020-10-21T16:21:00Z</dcterms:modified>
</cp:coreProperties>
</file>