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49" d="100"/>
          <a:sy n="149" d="100"/>
        </p:scale>
        <p:origin x="1104" y="16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38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335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E833-2DC2-5C4D-8066-DDDDDCB74FBC}" type="datetimeFigureOut">
              <a:rPr lang="en-US" smtClean="0"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8F8-E923-6A48-9F9D-8D4051F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42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E833-2DC2-5C4D-8066-DDDDDCB74FBC}" type="datetimeFigureOut">
              <a:rPr lang="en-US" smtClean="0"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8F8-E923-6A48-9F9D-8D4051F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48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77163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242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92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8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85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81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77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97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970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E833-2DC2-5C4D-8066-DDDDDCB74FBC}" type="datetimeFigureOut">
              <a:rPr lang="en-US" smtClean="0"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8F8-E923-6A48-9F9D-8D4051F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7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E833-2DC2-5C4D-8066-DDDDDCB74FBC}" type="datetimeFigureOut">
              <a:rPr lang="en-US" smtClean="0"/>
              <a:t>1/23/17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8F8-E923-6A48-9F9D-8D4051F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96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96" indent="0">
              <a:buNone/>
              <a:defRPr sz="1667" b="1"/>
            </a:lvl2pPr>
            <a:lvl3pPr marL="761992" indent="0">
              <a:buNone/>
              <a:defRPr sz="1500" b="1"/>
            </a:lvl3pPr>
            <a:lvl4pPr marL="1142989" indent="0">
              <a:buNone/>
              <a:defRPr sz="1333" b="1"/>
            </a:lvl4pPr>
            <a:lvl5pPr marL="1523985" indent="0">
              <a:buNone/>
              <a:defRPr sz="1333" b="1"/>
            </a:lvl5pPr>
            <a:lvl6pPr marL="1904981" indent="0">
              <a:buNone/>
              <a:defRPr sz="1333" b="1"/>
            </a:lvl6pPr>
            <a:lvl7pPr marL="2285977" indent="0">
              <a:buNone/>
              <a:defRPr sz="1333" b="1"/>
            </a:lvl7pPr>
            <a:lvl8pPr marL="2666973" indent="0">
              <a:buNone/>
              <a:defRPr sz="1333" b="1"/>
            </a:lvl8pPr>
            <a:lvl9pPr marL="3047970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96" indent="0">
              <a:buNone/>
              <a:defRPr sz="1667" b="1"/>
            </a:lvl2pPr>
            <a:lvl3pPr marL="761992" indent="0">
              <a:buNone/>
              <a:defRPr sz="1500" b="1"/>
            </a:lvl3pPr>
            <a:lvl4pPr marL="1142989" indent="0">
              <a:buNone/>
              <a:defRPr sz="1333" b="1"/>
            </a:lvl4pPr>
            <a:lvl5pPr marL="1523985" indent="0">
              <a:buNone/>
              <a:defRPr sz="1333" b="1"/>
            </a:lvl5pPr>
            <a:lvl6pPr marL="1904981" indent="0">
              <a:buNone/>
              <a:defRPr sz="1333" b="1"/>
            </a:lvl6pPr>
            <a:lvl7pPr marL="2285977" indent="0">
              <a:buNone/>
              <a:defRPr sz="1333" b="1"/>
            </a:lvl7pPr>
            <a:lvl8pPr marL="2666973" indent="0">
              <a:buNone/>
              <a:defRPr sz="1333" b="1"/>
            </a:lvl8pPr>
            <a:lvl9pPr marL="3047970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E833-2DC2-5C4D-8066-DDDDDCB74FBC}" type="datetimeFigureOut">
              <a:rPr lang="en-US" smtClean="0"/>
              <a:t>1/23/17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8F8-E923-6A48-9F9D-8D4051F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3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E833-2DC2-5C4D-8066-DDDDDCB74FBC}" type="datetimeFigureOut">
              <a:rPr lang="en-US" smtClean="0"/>
              <a:t>1/23/17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8F8-E923-6A48-9F9D-8D4051F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3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E833-2DC2-5C4D-8066-DDDDDCB74FBC}" type="datetimeFigureOut">
              <a:rPr lang="en-US" smtClean="0"/>
              <a:t>1/23/17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8F8-E923-6A48-9F9D-8D4051F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33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96" indent="0">
              <a:buNone/>
              <a:defRPr sz="1000"/>
            </a:lvl2pPr>
            <a:lvl3pPr marL="761992" indent="0">
              <a:buNone/>
              <a:defRPr sz="833"/>
            </a:lvl3pPr>
            <a:lvl4pPr marL="1142989" indent="0">
              <a:buNone/>
              <a:defRPr sz="750"/>
            </a:lvl4pPr>
            <a:lvl5pPr marL="1523985" indent="0">
              <a:buNone/>
              <a:defRPr sz="750"/>
            </a:lvl5pPr>
            <a:lvl6pPr marL="1904981" indent="0">
              <a:buNone/>
              <a:defRPr sz="750"/>
            </a:lvl6pPr>
            <a:lvl7pPr marL="2285977" indent="0">
              <a:buNone/>
              <a:defRPr sz="750"/>
            </a:lvl7pPr>
            <a:lvl8pPr marL="2666973" indent="0">
              <a:buNone/>
              <a:defRPr sz="750"/>
            </a:lvl8pPr>
            <a:lvl9pPr marL="304797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E833-2DC2-5C4D-8066-DDDDDCB74FBC}" type="datetimeFigureOut">
              <a:rPr lang="en-US" smtClean="0"/>
              <a:t>1/23/17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8F8-E923-6A48-9F9D-8D4051F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8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167"/>
            </a:lvl1pPr>
            <a:lvl2pPr marL="380996" indent="0">
              <a:buNone/>
              <a:defRPr sz="1000"/>
            </a:lvl2pPr>
            <a:lvl3pPr marL="761992" indent="0">
              <a:buNone/>
              <a:defRPr sz="833"/>
            </a:lvl3pPr>
            <a:lvl4pPr marL="1142989" indent="0">
              <a:buNone/>
              <a:defRPr sz="750"/>
            </a:lvl4pPr>
            <a:lvl5pPr marL="1523985" indent="0">
              <a:buNone/>
              <a:defRPr sz="750"/>
            </a:lvl5pPr>
            <a:lvl6pPr marL="1904981" indent="0">
              <a:buNone/>
              <a:defRPr sz="750"/>
            </a:lvl6pPr>
            <a:lvl7pPr marL="2285977" indent="0">
              <a:buNone/>
              <a:defRPr sz="750"/>
            </a:lvl7pPr>
            <a:lvl8pPr marL="2666973" indent="0">
              <a:buNone/>
              <a:defRPr sz="750"/>
            </a:lvl8pPr>
            <a:lvl9pPr marL="304797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E833-2DC2-5C4D-8066-DDDDDCB74FBC}" type="datetimeFigureOut">
              <a:rPr lang="en-US" smtClean="0"/>
              <a:t>1/23/17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8F8-E923-6A48-9F9D-8D4051F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8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4E833-2DC2-5C4D-8066-DDDDDCB74FBC}" type="datetimeFigureOut">
              <a:rPr lang="en-US" smtClean="0"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E68F8-E923-6A48-9F9D-8D4051F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7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80996" rtl="0" eaLnBrk="1" latinLnBrk="0" hangingPunct="1">
        <a:spcBef>
          <a:spcPct val="0"/>
        </a:spcBef>
        <a:buNone/>
        <a:defRPr sz="3667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5747" indent="-285747" algn="l" defTabSz="380996" rtl="0" eaLnBrk="1" latinLnBrk="0" hangingPunct="1">
        <a:spcBef>
          <a:spcPct val="20000"/>
        </a:spcBef>
        <a:buFont typeface="Arial"/>
        <a:buChar char="•"/>
        <a:defRPr sz="2667" kern="1200">
          <a:solidFill>
            <a:srgbClr val="FFFFFF"/>
          </a:solidFill>
          <a:latin typeface="+mn-lt"/>
          <a:ea typeface="+mn-ea"/>
          <a:cs typeface="+mn-cs"/>
        </a:defRPr>
      </a:lvl1pPr>
      <a:lvl2pPr marL="619119" indent="-238123" algn="l" defTabSz="380996" rtl="0" eaLnBrk="1" latinLnBrk="0" hangingPunct="1">
        <a:spcBef>
          <a:spcPct val="20000"/>
        </a:spcBef>
        <a:buFont typeface="Arial"/>
        <a:buChar char="–"/>
        <a:defRPr sz="2333" kern="1200">
          <a:solidFill>
            <a:srgbClr val="FFFFFF"/>
          </a:solidFill>
          <a:latin typeface="+mn-lt"/>
          <a:ea typeface="+mn-ea"/>
          <a:cs typeface="+mn-cs"/>
        </a:defRPr>
      </a:lvl2pPr>
      <a:lvl3pPr marL="952490" indent="-190498" algn="l" defTabSz="380996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333487" indent="-190498" algn="l" defTabSz="380996" rtl="0" eaLnBrk="1" latinLnBrk="0" hangingPunct="1">
        <a:spcBef>
          <a:spcPct val="20000"/>
        </a:spcBef>
        <a:buFont typeface="Arial"/>
        <a:buChar char="–"/>
        <a:defRPr sz="1667" kern="1200">
          <a:solidFill>
            <a:srgbClr val="FFFFFF"/>
          </a:solidFill>
          <a:latin typeface="+mn-lt"/>
          <a:ea typeface="+mn-ea"/>
          <a:cs typeface="+mn-cs"/>
        </a:defRPr>
      </a:lvl4pPr>
      <a:lvl5pPr marL="1714483" indent="-190498" algn="l" defTabSz="380996" rtl="0" eaLnBrk="1" latinLnBrk="0" hangingPunct="1">
        <a:spcBef>
          <a:spcPct val="20000"/>
        </a:spcBef>
        <a:buFont typeface="Arial"/>
        <a:buChar char="»"/>
        <a:defRPr sz="1667" kern="1200">
          <a:solidFill>
            <a:srgbClr val="FFFFFF"/>
          </a:solidFill>
          <a:latin typeface="+mn-lt"/>
          <a:ea typeface="+mn-ea"/>
          <a:cs typeface="+mn-cs"/>
        </a:defRPr>
      </a:lvl5pPr>
      <a:lvl6pPr marL="2095479" indent="-190498" algn="l" defTabSz="380996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75" indent="-190498" algn="l" defTabSz="380996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471" indent="-190498" algn="l" defTabSz="380996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468" indent="-190498" algn="l" defTabSz="380996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96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92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89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85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81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77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973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970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4194" y="1775355"/>
            <a:ext cx="6901549" cy="1225021"/>
          </a:xfrm>
        </p:spPr>
        <p:txBody>
          <a:bodyPr>
            <a:normAutofit/>
          </a:bodyPr>
          <a:lstStyle/>
          <a:p>
            <a:r>
              <a:rPr lang="en-US" sz="3000" b="1" i="1" dirty="0"/>
              <a:t>Title of presentation goes here</a:t>
            </a:r>
            <a:endParaRPr lang="en-US" sz="30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905000" y="3711398"/>
            <a:ext cx="5334000" cy="9876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i="1" dirty="0"/>
              <a:t>By Name of Author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665784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38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9</Words>
  <Application>Microsoft Macintosh PowerPoint</Application>
  <PresentationFormat>On-screen Show (16:10)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Calibri</vt:lpstr>
      <vt:lpstr>Arial</vt:lpstr>
      <vt:lpstr>Office Theme</vt:lpstr>
      <vt:lpstr>Title of presentation goes here</vt:lpstr>
      <vt:lpstr>PowerPoint Presentation</vt:lpstr>
    </vt:vector>
  </TitlesOfParts>
  <Company>MEEI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Garyfallia Pagonis</dc:creator>
  <cp:lastModifiedBy>Microsoft Office User</cp:lastModifiedBy>
  <cp:revision>15</cp:revision>
  <dcterms:created xsi:type="dcterms:W3CDTF">2014-05-07T18:14:23Z</dcterms:created>
  <dcterms:modified xsi:type="dcterms:W3CDTF">2017-01-23T22:11:05Z</dcterms:modified>
</cp:coreProperties>
</file>