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itle-Slide-Art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00"/>
            <a:ext cx="9144000" cy="684530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335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42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14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ther-slides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344"/>
            <a:ext cx="9153549" cy="6822831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24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79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09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3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3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33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8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1/23/17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88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4E833-2DC2-5C4D-8066-DDDDDCB74FBC}" type="datetimeFigureOut">
              <a:rPr lang="en-US" smtClean="0"/>
              <a:t>1/23/17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7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633" y="2130425"/>
            <a:ext cx="8281858" cy="1470025"/>
          </a:xfrm>
        </p:spPr>
        <p:txBody>
          <a:bodyPr>
            <a:normAutofit/>
          </a:bodyPr>
          <a:lstStyle/>
          <a:p>
            <a:r>
              <a:rPr lang="en-US" sz="3600" b="1" i="1" dirty="0" smtClean="0"/>
              <a:t>Title of presentation goes here</a:t>
            </a:r>
            <a:endParaRPr lang="en-US" sz="36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4453676"/>
            <a:ext cx="6400800" cy="11851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i="1" dirty="0" smtClean="0">
                <a:solidFill>
                  <a:srgbClr val="FFFFFF"/>
                </a:solidFill>
              </a:rPr>
              <a:t>By Name of Author</a:t>
            </a:r>
            <a:endParaRPr lang="en-US" sz="2400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78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38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9</Words>
  <Application>Microsoft Macintosh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Title of presentation goes here</vt:lpstr>
      <vt:lpstr>PowerPoint Presentation</vt:lpstr>
    </vt:vector>
  </TitlesOfParts>
  <Company>MEEI</Company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Garyfallia Pagonis</dc:creator>
  <cp:lastModifiedBy>Microsoft Office User</cp:lastModifiedBy>
  <cp:revision>13</cp:revision>
  <dcterms:created xsi:type="dcterms:W3CDTF">2014-05-07T18:14:23Z</dcterms:created>
  <dcterms:modified xsi:type="dcterms:W3CDTF">2017-01-23T19:25:48Z</dcterms:modified>
</cp:coreProperties>
</file>