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4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8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8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FFFFFF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FFFFFF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rgbClr val="FFFFFF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6975" y="1597819"/>
            <a:ext cx="6211394" cy="1102519"/>
          </a:xfrm>
        </p:spPr>
        <p:txBody>
          <a:bodyPr>
            <a:normAutofit/>
          </a:bodyPr>
          <a:lstStyle/>
          <a:p>
            <a:r>
              <a:rPr lang="en-US" sz="2700" b="1" i="1" dirty="0"/>
              <a:t>Title of presentation goes here</a:t>
            </a:r>
            <a:endParaRPr lang="en-US" sz="27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171700" y="3340258"/>
            <a:ext cx="4800600" cy="8888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i="1" dirty="0"/>
              <a:t>By Name of Author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</Words>
  <Application>Microsoft Macintosh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Title of presentation goes here</vt:lpstr>
      <vt:lpstr>PowerPoint Presentation</vt:lpstr>
    </vt:vector>
  </TitlesOfParts>
  <Company>MEEI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Microsoft Office User</cp:lastModifiedBy>
  <cp:revision>13</cp:revision>
  <dcterms:created xsi:type="dcterms:W3CDTF">2014-05-07T18:14:23Z</dcterms:created>
  <dcterms:modified xsi:type="dcterms:W3CDTF">2017-01-23T22:04:58Z</dcterms:modified>
</cp:coreProperties>
</file>