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112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tle-Slide-Art1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" y="41344"/>
            <a:ext cx="9144000" cy="6822831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4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ther-slides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344"/>
            <a:ext cx="9153549" cy="6822831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8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8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E833-2DC2-5C4D-8066-DDDDDCB74FBC}" type="datetimeFigureOut">
              <a:rPr lang="en-US" smtClean="0"/>
              <a:t>8/29/16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33" y="2130425"/>
            <a:ext cx="8281858" cy="1470025"/>
          </a:xfrm>
        </p:spPr>
        <p:txBody>
          <a:bodyPr>
            <a:normAutofit/>
          </a:bodyPr>
          <a:lstStyle/>
          <a:p>
            <a:r>
              <a:rPr lang="en-US" sz="3600" b="1" i="1" dirty="0" smtClean="0"/>
              <a:t>Title of presentation goes here</a:t>
            </a:r>
            <a:endParaRPr lang="en-US" sz="36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4453676"/>
            <a:ext cx="6400800" cy="11851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i="1" dirty="0" smtClean="0">
                <a:solidFill>
                  <a:srgbClr val="FFFFFF"/>
                </a:solidFill>
              </a:rPr>
              <a:t>By Name of Author</a:t>
            </a:r>
            <a:endParaRPr lang="en-US" sz="24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 goes here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Mary Yaeger</cp:lastModifiedBy>
  <cp:revision>12</cp:revision>
  <dcterms:created xsi:type="dcterms:W3CDTF">2014-05-07T18:14:23Z</dcterms:created>
  <dcterms:modified xsi:type="dcterms:W3CDTF">2016-08-29T13:49:06Z</dcterms:modified>
</cp:coreProperties>
</file>