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94674"/>
  </p:normalViewPr>
  <p:slideViewPr>
    <p:cSldViewPr snapToGrid="0" snapToObjects="1">
      <p:cViewPr varScale="1">
        <p:scale>
          <a:sx n="149" d="100"/>
          <a:sy n="149" d="100"/>
        </p:scale>
        <p:origin x="752" y="16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ti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0" y="1775355"/>
            <a:ext cx="9144000" cy="1225021"/>
          </a:xfrm>
        </p:spPr>
        <p:txBody>
          <a:bodyPr/>
          <a:lstStyle>
            <a:lvl1pPr>
              <a:defRPr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0" y="3740562"/>
            <a:ext cx="9144000" cy="958438"/>
          </a:xfrm>
        </p:spPr>
        <p:txBody>
          <a:bodyPr>
            <a:normAutofit/>
          </a:bodyPr>
          <a:lstStyle>
            <a:lvl1pPr marL="0" indent="0" algn="ctr">
              <a:buNone/>
              <a:defRPr sz="2333">
                <a:solidFill>
                  <a:srgbClr val="000000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" y="368967"/>
            <a:ext cx="9143999" cy="756243"/>
          </a:xfrm>
        </p:spPr>
        <p:txBody>
          <a:bodyPr>
            <a:normAutofit/>
          </a:bodyPr>
          <a:lstStyle>
            <a:lvl1pPr>
              <a:defRPr sz="2833" b="1"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82558" y="1711864"/>
            <a:ext cx="7365472" cy="2831549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2" y="5200400"/>
            <a:ext cx="389188" cy="4151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4" y="5170171"/>
            <a:ext cx="476419" cy="45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 marL="1142989" indent="0">
              <a:buNone/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</a:t>
            </a:r>
            <a:r>
              <a:rPr lang="en-US" dirty="0" err="1" smtClean="0"/>
              <a:t>levelourth</a:t>
            </a:r>
            <a:r>
              <a:rPr lang="en-US" dirty="0" smtClean="0"/>
              <a:t>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96" indent="0">
              <a:buNone/>
              <a:defRPr sz="2333"/>
            </a:lvl2pPr>
            <a:lvl3pPr marL="761992" indent="0">
              <a:buNone/>
              <a:defRPr sz="2000"/>
            </a:lvl3pPr>
            <a:lvl4pPr marL="1142989" indent="0">
              <a:buNone/>
              <a:defRPr sz="1667"/>
            </a:lvl4pPr>
            <a:lvl5pPr marL="1523985" indent="0">
              <a:buNone/>
              <a:defRPr sz="1667"/>
            </a:lvl5pPr>
            <a:lvl6pPr marL="1904981" indent="0">
              <a:buNone/>
              <a:defRPr sz="1667"/>
            </a:lvl6pPr>
            <a:lvl7pPr marL="2285977" indent="0">
              <a:buNone/>
              <a:defRPr sz="1667"/>
            </a:lvl7pPr>
            <a:lvl8pPr marL="2666973" indent="0">
              <a:buNone/>
              <a:defRPr sz="1667"/>
            </a:lvl8pPr>
            <a:lvl9pPr marL="3047970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996" rtl="0" eaLnBrk="1" latinLnBrk="0" hangingPunct="1">
        <a:spcBef>
          <a:spcPct val="0"/>
        </a:spcBef>
        <a:buNone/>
        <a:defRPr sz="3667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rgbClr val="FFFFFF"/>
          </a:solidFill>
          <a:latin typeface="+mn-lt"/>
          <a:ea typeface="+mn-ea"/>
          <a:cs typeface="+mn-cs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rgbClr val="FFFFFF"/>
          </a:solidFill>
          <a:latin typeface="+mn-lt"/>
          <a:ea typeface="+mn-ea"/>
          <a:cs typeface="+mn-cs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rgbClr val="FFFFFF"/>
          </a:solidFill>
          <a:latin typeface="+mn-lt"/>
          <a:ea typeface="+mn-ea"/>
          <a:cs typeface="+mn-cs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rgbClr val="FFFFFF"/>
          </a:solidFill>
          <a:latin typeface="+mn-lt"/>
          <a:ea typeface="+mn-ea"/>
          <a:cs typeface="+mn-cs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4194" y="1775355"/>
            <a:ext cx="6901549" cy="1225021"/>
          </a:xfrm>
        </p:spPr>
        <p:txBody>
          <a:bodyPr>
            <a:normAutofit/>
          </a:bodyPr>
          <a:lstStyle/>
          <a:p>
            <a:r>
              <a:rPr lang="en-US" sz="3000" b="1" dirty="0"/>
              <a:t>Title of presentation goes here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98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5</Words>
  <Application>Microsoft Macintosh PowerPoint</Application>
  <PresentationFormat>On-screen Show (16:10)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25</cp:revision>
  <dcterms:created xsi:type="dcterms:W3CDTF">2014-05-07T18:14:23Z</dcterms:created>
  <dcterms:modified xsi:type="dcterms:W3CDTF">2017-01-24T15:39:50Z</dcterms:modified>
</cp:coreProperties>
</file>