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f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29"/>
    <p:restoredTop sz="94674"/>
  </p:normalViewPr>
  <p:slideViewPr>
    <p:cSldViewPr snapToGrid="0" snapToObjects="1">
      <p:cViewPr varScale="1">
        <p:scale>
          <a:sx n="149" d="100"/>
          <a:sy n="149" d="100"/>
        </p:scale>
        <p:origin x="752" y="16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ti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1775355"/>
            <a:ext cx="9144000" cy="1225021"/>
          </a:xfrm>
        </p:spPr>
        <p:txBody>
          <a:bodyPr/>
          <a:lstStyle>
            <a:lvl1pPr>
              <a:defRPr>
                <a:solidFill>
                  <a:srgbClr val="B2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0" y="3740562"/>
            <a:ext cx="9144000" cy="958438"/>
          </a:xfrm>
        </p:spPr>
        <p:txBody>
          <a:bodyPr>
            <a:normAutofit/>
          </a:bodyPr>
          <a:lstStyle>
            <a:lvl1pPr marL="0" indent="0" algn="ctr">
              <a:buNone/>
              <a:defRPr sz="2333">
                <a:solidFill>
                  <a:srgbClr val="000000"/>
                </a:solidFill>
              </a:defRPr>
            </a:lvl1pPr>
            <a:lvl2pPr marL="380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335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E833-2DC2-5C4D-8066-DDDDDCB74FBC}" type="datetimeFigureOut">
              <a:rPr lang="en-US" smtClean="0"/>
              <a:t>1/24/17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E68F8-E923-6A48-9F9D-8D4051FC4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42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E833-2DC2-5C4D-8066-DDDDDCB74FBC}" type="datetimeFigureOut">
              <a:rPr lang="en-US" smtClean="0"/>
              <a:t>1/24/17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E68F8-E923-6A48-9F9D-8D4051FC4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48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" y="368967"/>
            <a:ext cx="9143999" cy="756243"/>
          </a:xfrm>
        </p:spPr>
        <p:txBody>
          <a:bodyPr>
            <a:normAutofit/>
          </a:bodyPr>
          <a:lstStyle>
            <a:lvl1pPr>
              <a:defRPr sz="2833" b="1">
                <a:solidFill>
                  <a:srgbClr val="B2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82558" y="1711864"/>
            <a:ext cx="7365472" cy="2831549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80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62" y="5200400"/>
            <a:ext cx="389188" cy="4151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94" y="5170171"/>
            <a:ext cx="476419" cy="45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242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1pPr>
            <a:lvl2pPr marL="3809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92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8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85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81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77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97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970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E833-2DC2-5C4D-8066-DDDDDCB74FBC}" type="datetimeFigureOut">
              <a:rPr lang="en-US" smtClean="0"/>
              <a:t>1/24/17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E68F8-E923-6A48-9F9D-8D4051FC4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079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 marL="1142989" indent="0">
              <a:buNone/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</a:t>
            </a:r>
            <a:r>
              <a:rPr lang="en-US" dirty="0" err="1" smtClean="0"/>
              <a:t>levelourth</a:t>
            </a:r>
            <a:r>
              <a:rPr lang="en-US" dirty="0" smtClean="0"/>
              <a:t>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E833-2DC2-5C4D-8066-DDDDDCB74FBC}" type="datetimeFigureOut">
              <a:rPr lang="en-US" smtClean="0"/>
              <a:t>1/24/17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E68F8-E923-6A48-9F9D-8D4051FC4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096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96" indent="0">
              <a:buNone/>
              <a:defRPr sz="1667" b="1"/>
            </a:lvl2pPr>
            <a:lvl3pPr marL="761992" indent="0">
              <a:buNone/>
              <a:defRPr sz="1500" b="1"/>
            </a:lvl3pPr>
            <a:lvl4pPr marL="1142989" indent="0">
              <a:buNone/>
              <a:defRPr sz="1333" b="1"/>
            </a:lvl4pPr>
            <a:lvl5pPr marL="1523985" indent="0">
              <a:buNone/>
              <a:defRPr sz="1333" b="1"/>
            </a:lvl5pPr>
            <a:lvl6pPr marL="1904981" indent="0">
              <a:buNone/>
              <a:defRPr sz="1333" b="1"/>
            </a:lvl6pPr>
            <a:lvl7pPr marL="2285977" indent="0">
              <a:buNone/>
              <a:defRPr sz="1333" b="1"/>
            </a:lvl7pPr>
            <a:lvl8pPr marL="2666973" indent="0">
              <a:buNone/>
              <a:defRPr sz="1333" b="1"/>
            </a:lvl8pPr>
            <a:lvl9pPr marL="3047970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96" indent="0">
              <a:buNone/>
              <a:defRPr sz="1667" b="1"/>
            </a:lvl2pPr>
            <a:lvl3pPr marL="761992" indent="0">
              <a:buNone/>
              <a:defRPr sz="1500" b="1"/>
            </a:lvl3pPr>
            <a:lvl4pPr marL="1142989" indent="0">
              <a:buNone/>
              <a:defRPr sz="1333" b="1"/>
            </a:lvl4pPr>
            <a:lvl5pPr marL="1523985" indent="0">
              <a:buNone/>
              <a:defRPr sz="1333" b="1"/>
            </a:lvl5pPr>
            <a:lvl6pPr marL="1904981" indent="0">
              <a:buNone/>
              <a:defRPr sz="1333" b="1"/>
            </a:lvl6pPr>
            <a:lvl7pPr marL="2285977" indent="0">
              <a:buNone/>
              <a:defRPr sz="1333" b="1"/>
            </a:lvl7pPr>
            <a:lvl8pPr marL="2666973" indent="0">
              <a:buNone/>
              <a:defRPr sz="1333" b="1"/>
            </a:lvl8pPr>
            <a:lvl9pPr marL="3047970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E833-2DC2-5C4D-8066-DDDDDCB74FBC}" type="datetimeFigureOut">
              <a:rPr lang="en-US" smtClean="0"/>
              <a:t>1/24/17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E68F8-E923-6A48-9F9D-8D4051FC4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83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E833-2DC2-5C4D-8066-DDDDDCB74FBC}" type="datetimeFigureOut">
              <a:rPr lang="en-US" smtClean="0"/>
              <a:t>1/24/17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E68F8-E923-6A48-9F9D-8D4051FC4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32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E833-2DC2-5C4D-8066-DDDDDCB74FBC}" type="datetimeFigureOut">
              <a:rPr lang="en-US" smtClean="0"/>
              <a:t>1/24/17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E68F8-E923-6A48-9F9D-8D4051FC4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933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167"/>
            </a:lvl1pPr>
            <a:lvl2pPr marL="380996" indent="0">
              <a:buNone/>
              <a:defRPr sz="1000"/>
            </a:lvl2pPr>
            <a:lvl3pPr marL="761992" indent="0">
              <a:buNone/>
              <a:defRPr sz="833"/>
            </a:lvl3pPr>
            <a:lvl4pPr marL="1142989" indent="0">
              <a:buNone/>
              <a:defRPr sz="750"/>
            </a:lvl4pPr>
            <a:lvl5pPr marL="1523985" indent="0">
              <a:buNone/>
              <a:defRPr sz="750"/>
            </a:lvl5pPr>
            <a:lvl6pPr marL="1904981" indent="0">
              <a:buNone/>
              <a:defRPr sz="750"/>
            </a:lvl6pPr>
            <a:lvl7pPr marL="2285977" indent="0">
              <a:buNone/>
              <a:defRPr sz="750"/>
            </a:lvl7pPr>
            <a:lvl8pPr marL="2666973" indent="0">
              <a:buNone/>
              <a:defRPr sz="750"/>
            </a:lvl8pPr>
            <a:lvl9pPr marL="304797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E833-2DC2-5C4D-8066-DDDDDCB74FBC}" type="datetimeFigureOut">
              <a:rPr lang="en-US" smtClean="0"/>
              <a:t>1/24/17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E68F8-E923-6A48-9F9D-8D4051FC4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8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667"/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167"/>
            </a:lvl1pPr>
            <a:lvl2pPr marL="380996" indent="0">
              <a:buNone/>
              <a:defRPr sz="1000"/>
            </a:lvl2pPr>
            <a:lvl3pPr marL="761992" indent="0">
              <a:buNone/>
              <a:defRPr sz="833"/>
            </a:lvl3pPr>
            <a:lvl4pPr marL="1142989" indent="0">
              <a:buNone/>
              <a:defRPr sz="750"/>
            </a:lvl4pPr>
            <a:lvl5pPr marL="1523985" indent="0">
              <a:buNone/>
              <a:defRPr sz="750"/>
            </a:lvl5pPr>
            <a:lvl6pPr marL="1904981" indent="0">
              <a:buNone/>
              <a:defRPr sz="750"/>
            </a:lvl6pPr>
            <a:lvl7pPr marL="2285977" indent="0">
              <a:buNone/>
              <a:defRPr sz="750"/>
            </a:lvl7pPr>
            <a:lvl8pPr marL="2666973" indent="0">
              <a:buNone/>
              <a:defRPr sz="750"/>
            </a:lvl8pPr>
            <a:lvl9pPr marL="304797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E833-2DC2-5C4D-8066-DDDDDCB74FBC}" type="datetimeFigureOut">
              <a:rPr lang="en-US" smtClean="0"/>
              <a:t>1/24/17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E68F8-E923-6A48-9F9D-8D4051FC4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884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4E833-2DC2-5C4D-8066-DDDDDCB74FBC}" type="datetimeFigureOut">
              <a:rPr lang="en-US" smtClean="0"/>
              <a:t>1/24/17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E68F8-E923-6A48-9F9D-8D4051FC4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475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80996" rtl="0" eaLnBrk="1" latinLnBrk="0" hangingPunct="1">
        <a:spcBef>
          <a:spcPct val="0"/>
        </a:spcBef>
        <a:buNone/>
        <a:defRPr sz="3667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5747" indent="-285747" algn="l" defTabSz="380996" rtl="0" eaLnBrk="1" latinLnBrk="0" hangingPunct="1">
        <a:spcBef>
          <a:spcPct val="20000"/>
        </a:spcBef>
        <a:buFont typeface="Arial"/>
        <a:buChar char="•"/>
        <a:defRPr sz="2667" kern="1200">
          <a:solidFill>
            <a:srgbClr val="FFFFFF"/>
          </a:solidFill>
          <a:latin typeface="+mn-lt"/>
          <a:ea typeface="+mn-ea"/>
          <a:cs typeface="+mn-cs"/>
        </a:defRPr>
      </a:lvl1pPr>
      <a:lvl2pPr marL="619119" indent="-238123" algn="l" defTabSz="380996" rtl="0" eaLnBrk="1" latinLnBrk="0" hangingPunct="1">
        <a:spcBef>
          <a:spcPct val="20000"/>
        </a:spcBef>
        <a:buFont typeface="Arial"/>
        <a:buChar char="–"/>
        <a:defRPr sz="2333" kern="1200">
          <a:solidFill>
            <a:srgbClr val="FFFFFF"/>
          </a:solidFill>
          <a:latin typeface="+mn-lt"/>
          <a:ea typeface="+mn-ea"/>
          <a:cs typeface="+mn-cs"/>
        </a:defRPr>
      </a:lvl2pPr>
      <a:lvl3pPr marL="952490" indent="-190498" algn="l" defTabSz="380996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1333487" indent="-190498" algn="l" defTabSz="380996" rtl="0" eaLnBrk="1" latinLnBrk="0" hangingPunct="1">
        <a:spcBef>
          <a:spcPct val="20000"/>
        </a:spcBef>
        <a:buFont typeface="Arial"/>
        <a:buChar char="–"/>
        <a:defRPr sz="1667" kern="1200">
          <a:solidFill>
            <a:srgbClr val="FFFFFF"/>
          </a:solidFill>
          <a:latin typeface="+mn-lt"/>
          <a:ea typeface="+mn-ea"/>
          <a:cs typeface="+mn-cs"/>
        </a:defRPr>
      </a:lvl4pPr>
      <a:lvl5pPr marL="1714483" indent="-190498" algn="l" defTabSz="380996" rtl="0" eaLnBrk="1" latinLnBrk="0" hangingPunct="1">
        <a:spcBef>
          <a:spcPct val="20000"/>
        </a:spcBef>
        <a:buFont typeface="Arial"/>
        <a:buChar char="»"/>
        <a:defRPr sz="1667" kern="1200">
          <a:solidFill>
            <a:srgbClr val="FFFFFF"/>
          </a:solidFill>
          <a:latin typeface="+mn-lt"/>
          <a:ea typeface="+mn-ea"/>
          <a:cs typeface="+mn-cs"/>
        </a:defRPr>
      </a:lvl5pPr>
      <a:lvl6pPr marL="2095479" indent="-190498" algn="l" defTabSz="380996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75" indent="-190498" algn="l" defTabSz="380996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471" indent="-190498" algn="l" defTabSz="380996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468" indent="-190498" algn="l" defTabSz="380996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09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96" algn="l" defTabSz="3809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92" algn="l" defTabSz="3809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89" algn="l" defTabSz="3809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85" algn="l" defTabSz="3809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81" algn="l" defTabSz="3809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77" algn="l" defTabSz="3809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973" algn="l" defTabSz="3809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970" algn="l" defTabSz="3809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4194" y="1775355"/>
            <a:ext cx="6901549" cy="1225021"/>
          </a:xfrm>
        </p:spPr>
        <p:txBody>
          <a:bodyPr>
            <a:normAutofit/>
          </a:bodyPr>
          <a:lstStyle/>
          <a:p>
            <a:r>
              <a:rPr lang="en-US" sz="3000" b="1" dirty="0"/>
              <a:t>Title of presentation goes here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784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398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</TotalTime>
  <Words>5</Words>
  <Application>Microsoft Macintosh PowerPoint</Application>
  <PresentationFormat>On-screen Show (16:10)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Calibri</vt:lpstr>
      <vt:lpstr>Arial</vt:lpstr>
      <vt:lpstr>Office Theme</vt:lpstr>
      <vt:lpstr>Title of presentation goes here</vt:lpstr>
      <vt:lpstr>PowerPoint Presentation</vt:lpstr>
    </vt:vector>
  </TitlesOfParts>
  <Company>MEEI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Garyfallia Pagonis</dc:creator>
  <cp:lastModifiedBy>Microsoft Office User</cp:lastModifiedBy>
  <cp:revision>25</cp:revision>
  <dcterms:created xsi:type="dcterms:W3CDTF">2014-05-07T18:14:23Z</dcterms:created>
  <dcterms:modified xsi:type="dcterms:W3CDTF">2017-01-24T15:39:50Z</dcterms:modified>
</cp:coreProperties>
</file>