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tif" ContentType="image/tiff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2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129"/>
    <p:restoredTop sz="94674"/>
  </p:normalViewPr>
  <p:slideViewPr>
    <p:cSldViewPr snapToGrid="0" snapToObjects="1">
      <p:cViewPr varScale="1">
        <p:scale>
          <a:sx n="165" d="100"/>
          <a:sy n="165" d="100"/>
        </p:scale>
        <p:origin x="312" y="18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4" Type="http://schemas.openxmlformats.org/officeDocument/2006/relationships/image" Target="../media/image4.tif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5879" cy="5143500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0" y="1597819"/>
            <a:ext cx="9144000" cy="1102519"/>
          </a:xfrm>
        </p:spPr>
        <p:txBody>
          <a:bodyPr/>
          <a:lstStyle>
            <a:lvl1pPr>
              <a:defRPr>
                <a:solidFill>
                  <a:srgbClr val="B20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3" name="Subtitle 2"/>
          <p:cNvSpPr>
            <a:spLocks noGrp="1"/>
          </p:cNvSpPr>
          <p:nvPr>
            <p:ph type="subTitle" idx="1"/>
          </p:nvPr>
        </p:nvSpPr>
        <p:spPr>
          <a:xfrm>
            <a:off x="0" y="3366506"/>
            <a:ext cx="9144000" cy="862594"/>
          </a:xfrm>
        </p:spPr>
        <p:txBody>
          <a:bodyPr>
            <a:normAutofit/>
          </a:bodyPr>
          <a:lstStyle>
            <a:lvl1pPr marL="0" indent="0" algn="ctr">
              <a:buNone/>
              <a:defRPr sz="2100">
                <a:solidFill>
                  <a:srgbClr val="000000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53350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4E833-2DC2-5C4D-8066-DDDDDCB74FBC}" type="datetimeFigureOut">
              <a:rPr lang="en-US" smtClean="0"/>
              <a:t>1/24/17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0429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4E833-2DC2-5C4D-8066-DDDDDCB74FBC}" type="datetimeFigureOut">
              <a:rPr lang="en-US" smtClean="0"/>
              <a:t>1/24/17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148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7" y="0"/>
            <a:ext cx="9135879" cy="5143500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1" y="400522"/>
            <a:ext cx="9143999" cy="612167"/>
          </a:xfrm>
        </p:spPr>
        <p:txBody>
          <a:bodyPr>
            <a:normAutofit/>
          </a:bodyPr>
          <a:lstStyle>
            <a:lvl1pPr>
              <a:defRPr sz="2550" b="1">
                <a:solidFill>
                  <a:srgbClr val="B20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82558" y="1540678"/>
            <a:ext cx="7365472" cy="2548394"/>
          </a:xfrm>
        </p:spPr>
        <p:txBody>
          <a:bodyPr>
            <a:normAutofit/>
          </a:bodyPr>
          <a:lstStyle>
            <a:lvl1pPr marL="0" indent="0" algn="l">
              <a:buNone/>
              <a:defRPr sz="1350">
                <a:solidFill>
                  <a:schemeClr val="tx1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804" y="4647289"/>
            <a:ext cx="389188" cy="41513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236" y="4617060"/>
            <a:ext cx="476419" cy="455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2427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4E833-2DC2-5C4D-8066-DDDDDCB74FBC}" type="datetimeFigureOut">
              <a:rPr lang="en-US" smtClean="0"/>
              <a:t>1/24/17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0791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 marL="1028700" indent="0">
              <a:buNone/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</a:t>
            </a:r>
            <a:r>
              <a:rPr lang="en-US" dirty="0" err="1" smtClean="0"/>
              <a:t>levelourth</a:t>
            </a:r>
            <a:r>
              <a:rPr lang="en-US" dirty="0" smtClean="0"/>
              <a:t>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4E833-2DC2-5C4D-8066-DDDDDCB74FBC}" type="datetimeFigureOut">
              <a:rPr lang="en-US" smtClean="0"/>
              <a:t>1/24/17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00969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4E833-2DC2-5C4D-8066-DDDDDCB74FBC}" type="datetimeFigureOut">
              <a:rPr lang="en-US" smtClean="0"/>
              <a:t>1/24/17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8361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4E833-2DC2-5C4D-8066-DDDDDCB74FBC}" type="datetimeFigureOut">
              <a:rPr lang="en-US" smtClean="0"/>
              <a:t>1/24/17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0324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4E833-2DC2-5C4D-8066-DDDDDCB74FBC}" type="datetimeFigureOut">
              <a:rPr lang="en-US" smtClean="0"/>
              <a:t>1/24/17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9330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4E833-2DC2-5C4D-8066-DDDDDCB74FBC}" type="datetimeFigureOut">
              <a:rPr lang="en-US" smtClean="0"/>
              <a:t>1/24/17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6877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4E833-2DC2-5C4D-8066-DDDDDCB74FBC}" type="datetimeFigureOut">
              <a:rPr lang="en-US" smtClean="0"/>
              <a:t>1/24/17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8848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44E833-2DC2-5C4D-8066-DDDDDCB74FBC}" type="datetimeFigureOut">
              <a:rPr lang="en-US" smtClean="0"/>
              <a:t>1/24/17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6475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42900" rtl="0" eaLnBrk="1" latinLnBrk="0" hangingPunct="1">
        <a:spcBef>
          <a:spcPct val="0"/>
        </a:spcBef>
        <a:buNone/>
        <a:defRPr sz="33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342900" rtl="0" eaLnBrk="1" latinLnBrk="0" hangingPunct="1">
        <a:spcBef>
          <a:spcPct val="20000"/>
        </a:spcBef>
        <a:buFont typeface="Arial"/>
        <a:buChar char="•"/>
        <a:defRPr sz="2400" kern="1200">
          <a:solidFill>
            <a:srgbClr val="FFFFFF"/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ct val="20000"/>
        </a:spcBef>
        <a:buFont typeface="Arial"/>
        <a:buChar char="–"/>
        <a:defRPr sz="2100" kern="1200">
          <a:solidFill>
            <a:srgbClr val="FFFFFF"/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ct val="20000"/>
        </a:spcBef>
        <a:buFont typeface="Arial"/>
        <a:buChar char="•"/>
        <a:defRPr sz="1800" kern="1200">
          <a:solidFill>
            <a:srgbClr val="FFFFFF"/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500" kern="1200">
          <a:solidFill>
            <a:srgbClr val="FFFFFF"/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500" kern="1200">
          <a:solidFill>
            <a:srgbClr val="FFFFFF"/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86975" y="1597819"/>
            <a:ext cx="6211394" cy="1102519"/>
          </a:xfrm>
        </p:spPr>
        <p:txBody>
          <a:bodyPr>
            <a:normAutofit/>
          </a:bodyPr>
          <a:lstStyle/>
          <a:p>
            <a:r>
              <a:rPr lang="en-US" sz="2700" b="1" dirty="0"/>
              <a:t>Title of presentation goes here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57843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53989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</TotalTime>
  <Words>5</Words>
  <Application>Microsoft Macintosh PowerPoint</Application>
  <PresentationFormat>On-screen Show (16:9)</PresentationFormat>
  <Paragraphs>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Calibri</vt:lpstr>
      <vt:lpstr>Arial</vt:lpstr>
      <vt:lpstr>Office Theme</vt:lpstr>
      <vt:lpstr>Title of presentation goes here</vt:lpstr>
      <vt:lpstr>PowerPoint Presentation</vt:lpstr>
    </vt:vector>
  </TitlesOfParts>
  <Company>MEEI</Company>
  <LinksUpToDate>false</LinksUpToDate>
  <SharedDoc>false</SharedDoc>
  <HyperlinksChanged>false</HyperlinksChanged>
  <AppVersion>15.0030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of Presentation</dc:title>
  <dc:creator>Garyfallia Pagonis</dc:creator>
  <cp:lastModifiedBy>Microsoft Office User</cp:lastModifiedBy>
  <cp:revision>25</cp:revision>
  <dcterms:created xsi:type="dcterms:W3CDTF">2014-05-07T18:14:23Z</dcterms:created>
  <dcterms:modified xsi:type="dcterms:W3CDTF">2017-01-24T15:38:58Z</dcterms:modified>
</cp:coreProperties>
</file>