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9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312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1597819"/>
            <a:ext cx="9144000" cy="1102519"/>
          </a:xfrm>
        </p:spPr>
        <p:txBody>
          <a:bodyPr/>
          <a:lstStyle>
            <a:lvl1pPr>
              <a:defRPr>
                <a:solidFill>
                  <a:srgbClr val="B2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0" y="3366506"/>
            <a:ext cx="9144000" cy="862594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000000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3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4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4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" y="0"/>
            <a:ext cx="9135879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" y="400522"/>
            <a:ext cx="9143999" cy="612167"/>
          </a:xfrm>
        </p:spPr>
        <p:txBody>
          <a:bodyPr>
            <a:normAutofit/>
          </a:bodyPr>
          <a:lstStyle>
            <a:lvl1pPr>
              <a:defRPr sz="2550" b="1">
                <a:solidFill>
                  <a:srgbClr val="B2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2558" y="1540678"/>
            <a:ext cx="7365472" cy="2548394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4" y="4647289"/>
            <a:ext cx="389188" cy="415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36" y="4617060"/>
            <a:ext cx="476419" cy="45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4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7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 marL="1028700" indent="0">
              <a:buNone/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 err="1" smtClean="0"/>
              <a:t>levelourth</a:t>
            </a:r>
            <a:r>
              <a:rPr lang="en-US" dirty="0" smtClean="0"/>
              <a:t>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96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3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3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8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E833-2DC2-5C4D-8066-DDDDDCB74FBC}" type="datetimeFigureOut">
              <a:rPr lang="en-US" smtClean="0"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8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E833-2DC2-5C4D-8066-DDDDDCB74FBC}" type="datetimeFigureOut">
              <a:rPr lang="en-US" smtClean="0"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E68F8-E923-6A48-9F9D-8D4051FC4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7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rgbClr val="FFFFFF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FFFFFF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FFFFFF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6975" y="1597819"/>
            <a:ext cx="6211394" cy="1102519"/>
          </a:xfrm>
        </p:spPr>
        <p:txBody>
          <a:bodyPr>
            <a:normAutofit/>
          </a:bodyPr>
          <a:lstStyle/>
          <a:p>
            <a:r>
              <a:rPr lang="en-US" sz="2700" b="1" dirty="0"/>
              <a:t>Title of presentation goes here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8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9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5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Office Theme</vt:lpstr>
      <vt:lpstr>Title of presentation goes here</vt:lpstr>
      <vt:lpstr>PowerPoint Presentation</vt:lpstr>
    </vt:vector>
  </TitlesOfParts>
  <Company>MEEI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Garyfallia Pagonis</dc:creator>
  <cp:lastModifiedBy>Microsoft Office User</cp:lastModifiedBy>
  <cp:revision>25</cp:revision>
  <dcterms:created xsi:type="dcterms:W3CDTF">2014-05-07T18:14:23Z</dcterms:created>
  <dcterms:modified xsi:type="dcterms:W3CDTF">2017-01-24T15:38:58Z</dcterms:modified>
</cp:coreProperties>
</file>