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75"/>
            <a:ext cx="9144000" cy="6822831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>
            <a:lvl1pPr>
              <a:defRPr>
                <a:solidFill>
                  <a:srgbClr val="B2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0" y="4488674"/>
            <a:ext cx="9144000" cy="115012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4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94"/>
            <a:ext cx="9144000" cy="6822831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0" y="606392"/>
            <a:ext cx="9143999" cy="904774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B2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82558" y="2054236"/>
            <a:ext cx="7365472" cy="339785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Seal-bw-transparen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43" y="6310215"/>
            <a:ext cx="468435" cy="4684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25" y="6352674"/>
            <a:ext cx="362936" cy="38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 marL="1371600" indent="0">
              <a:buNone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</a:t>
            </a:r>
            <a:r>
              <a:rPr lang="en-US" dirty="0" err="1" smtClean="0"/>
              <a:t>levelourth</a:t>
            </a:r>
            <a:r>
              <a:rPr lang="en-US" dirty="0" smtClean="0"/>
              <a:t>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8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8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E833-2DC2-5C4D-8066-DDDDDCB74FBC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33" y="2130425"/>
            <a:ext cx="8281858" cy="1470025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Title of presentation goes here</a:t>
            </a:r>
            <a:endParaRPr lang="en-US" sz="3600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398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5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Title of presentation goes here</vt:lpstr>
      <vt:lpstr>PowerPoint Presentation</vt:lpstr>
    </vt:vector>
  </TitlesOfParts>
  <Company>MEEI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Microsoft Office User</cp:lastModifiedBy>
  <cp:revision>22</cp:revision>
  <dcterms:created xsi:type="dcterms:W3CDTF">2014-05-07T18:14:23Z</dcterms:created>
  <dcterms:modified xsi:type="dcterms:W3CDTF">2017-01-24T15:24:27Z</dcterms:modified>
</cp:coreProperties>
</file>