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75"/>
            <a:ext cx="9144000" cy="682283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>
            <a:lvl1pPr>
              <a:defRPr>
                <a:solidFill>
                  <a:srgbClr val="B2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0" y="4488674"/>
            <a:ext cx="9144000" cy="115012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4"/>
            <a:ext cx="9144000" cy="682283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0" y="606392"/>
            <a:ext cx="9143999" cy="904774"/>
          </a:xfrm>
        </p:spPr>
        <p:txBody>
          <a:bodyPr>
            <a:normAutofit/>
          </a:bodyPr>
          <a:lstStyle>
            <a:lvl1pPr>
              <a:defRPr sz="3400" b="1">
                <a:solidFill>
                  <a:srgbClr val="B2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82558" y="2054236"/>
            <a:ext cx="7365472" cy="339785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5" name="Picture 4" descr="Seal-bw-transparen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3" y="6310215"/>
            <a:ext cx="468435" cy="4684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5" y="6352674"/>
            <a:ext cx="362936" cy="38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 marL="1371600" indent="0">
              <a:buNone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</a:t>
            </a:r>
            <a:r>
              <a:rPr lang="en-US" dirty="0" err="1" smtClean="0"/>
              <a:t>levelourth</a:t>
            </a:r>
            <a:r>
              <a:rPr lang="en-US" dirty="0" smtClean="0"/>
              <a:t>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33" y="2130425"/>
            <a:ext cx="8281858" cy="1470025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Title of presentation goes here</a:t>
            </a:r>
            <a:endParaRPr lang="en-US" sz="36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98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5</Words>
  <Application>Microsoft Macintosh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22</cp:revision>
  <dcterms:created xsi:type="dcterms:W3CDTF">2014-05-07T18:14:23Z</dcterms:created>
  <dcterms:modified xsi:type="dcterms:W3CDTF">2017-01-24T15:24:27Z</dcterms:modified>
</cp:coreProperties>
</file>