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76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-Slide-H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63055"/>
            <a:ext cx="6400800" cy="104503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3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468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468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ttom-footer-HMS-(4-3)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0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/>
                </a:solidFill>
              </a:defRPr>
            </a:lvl1pPr>
          </a:lstStyle>
          <a:p>
            <a:fld id="{FC7E68F8-E923-6A48-9F9D-8D4051FC4E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8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3999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Title </a:t>
            </a:r>
            <a:r>
              <a:rPr lang="en-US" b="1" smtClean="0"/>
              <a:t>of Presentation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1" y="4576562"/>
            <a:ext cx="9143999" cy="1418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Subtitle or names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8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Title of Presentation</vt:lpstr>
      <vt:lpstr>PowerPoint Presentation</vt:lpstr>
    </vt:vector>
  </TitlesOfParts>
  <Company>MEEI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Garyfallia Pagonis</dc:creator>
  <cp:lastModifiedBy>Garyfallia Pagonis</cp:lastModifiedBy>
  <cp:revision>21</cp:revision>
  <dcterms:created xsi:type="dcterms:W3CDTF">2014-05-07T18:14:23Z</dcterms:created>
  <dcterms:modified xsi:type="dcterms:W3CDTF">2020-10-21T16:21:41Z</dcterms:modified>
</cp:coreProperties>
</file>