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1pPr>
    <a:lvl2pPr marL="518968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2pPr>
    <a:lvl3pPr marL="1037935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3pPr>
    <a:lvl4pPr marL="1556903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4pPr>
    <a:lvl5pPr marL="2075871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5pPr>
    <a:lvl6pPr marL="2594839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6pPr>
    <a:lvl7pPr marL="3113806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7pPr>
    <a:lvl8pPr marL="3632774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8pPr>
    <a:lvl9pPr marL="4151742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8966" autoAdjust="0"/>
    <p:restoredTop sz="94694"/>
  </p:normalViewPr>
  <p:slideViewPr>
    <p:cSldViewPr snapToGrid="0" snapToObjects="1">
      <p:cViewPr varScale="1">
        <p:scale>
          <a:sx n="27" d="100"/>
          <a:sy n="27" d="100"/>
        </p:scale>
        <p:origin x="1520" y="22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50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7D7131-1597-B04B-A9F5-63A45575DB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2355" t="46322" r="38903" b="46611"/>
          <a:stretch/>
        </p:blipFill>
        <p:spPr>
          <a:xfrm>
            <a:off x="29982695" y="1151273"/>
            <a:ext cx="12468498" cy="22870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4D986A3-9C0F-6D40-989E-AA2DF5741092}"/>
              </a:ext>
            </a:extLst>
          </p:cNvPr>
          <p:cNvSpPr/>
          <p:nvPr userDrawn="1"/>
        </p:nvSpPr>
        <p:spPr>
          <a:xfrm flipH="1">
            <a:off x="0" y="32625792"/>
            <a:ext cx="43891200" cy="292608"/>
          </a:xfrm>
          <a:prstGeom prst="rect">
            <a:avLst/>
          </a:prstGeom>
          <a:solidFill>
            <a:schemeClr val="accent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68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E597D6-B51A-9F45-A356-2365A3F28D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070500" y="1217345"/>
            <a:ext cx="10442342" cy="209572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5F2B613-93AD-8E46-9009-A9EBF6D3B650}"/>
              </a:ext>
            </a:extLst>
          </p:cNvPr>
          <p:cNvSpPr/>
          <p:nvPr userDrawn="1"/>
        </p:nvSpPr>
        <p:spPr>
          <a:xfrm>
            <a:off x="0" y="4315968"/>
            <a:ext cx="43891200" cy="54132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299258" tIns="99753" rIns="299258" bIns="99753" rtlCol="0" anchor="ctr"/>
          <a:lstStyle/>
          <a:p>
            <a:pPr algn="ctr"/>
            <a:r>
              <a:rPr lang="en-GB" sz="9818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(Headline) </a:t>
            </a:r>
            <a:r>
              <a:rPr lang="en-US" sz="9818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Lorem ipsum dolor sit amet, consectetur adipiscing elit.</a:t>
            </a:r>
          </a:p>
          <a:p>
            <a:pPr algn="ctr"/>
            <a:r>
              <a:rPr lang="en-US" sz="9818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Vivamus auctor convallis dolor sit amet.</a:t>
            </a:r>
          </a:p>
          <a:p>
            <a:endParaRPr lang="en-GB" sz="3491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7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291813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53" indent="-822953" algn="l" defTabSz="3291813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59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766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672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578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485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391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297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203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06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13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19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25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531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438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344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250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MGB-PP-color">
  <a:themeElements>
    <a:clrScheme name="Custom 2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GB-PP-color" id="{644401FD-FD57-5442-A61C-8A1F17B1009A}" vid="{F9805D7B-D853-3C40-8578-19B4E4559A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MGB-PP-color</Template>
  <TotalTime>376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MGB-PP-color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Pagonis, Garyfallia</cp:lastModifiedBy>
  <cp:revision>34</cp:revision>
  <dcterms:created xsi:type="dcterms:W3CDTF">2014-08-13T21:07:54Z</dcterms:created>
  <dcterms:modified xsi:type="dcterms:W3CDTF">2022-04-18T14:42:25Z</dcterms:modified>
</cp:coreProperties>
</file>