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1pPr>
    <a:lvl2pPr marL="518968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2pPr>
    <a:lvl3pPr marL="1037935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3pPr>
    <a:lvl4pPr marL="1556903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4pPr>
    <a:lvl5pPr marL="2075871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5pPr>
    <a:lvl6pPr marL="2594839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6pPr>
    <a:lvl7pPr marL="3113806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7pPr>
    <a:lvl8pPr marL="3632774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8pPr>
    <a:lvl9pPr marL="4151742" algn="l" defTabSz="1037935" rtl="0" eaLnBrk="1" latinLnBrk="0" hangingPunct="1">
      <a:defRPr sz="20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8966" autoAdjust="0"/>
    <p:restoredTop sz="94694"/>
  </p:normalViewPr>
  <p:slideViewPr>
    <p:cSldViewPr snapToGrid="0" snapToObjects="1">
      <p:cViewPr varScale="1">
        <p:scale>
          <a:sx n="27" d="100"/>
          <a:sy n="27" d="100"/>
        </p:scale>
        <p:origin x="1520" y="224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7D7131-1597-B04B-A9F5-63A45575DB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2355" t="46322" r="38903" b="46611"/>
          <a:stretch/>
        </p:blipFill>
        <p:spPr>
          <a:xfrm>
            <a:off x="29982695" y="1151273"/>
            <a:ext cx="12468498" cy="22870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D986A3-9C0F-6D40-989E-AA2DF5741092}"/>
              </a:ext>
            </a:extLst>
          </p:cNvPr>
          <p:cNvSpPr/>
          <p:nvPr userDrawn="1"/>
        </p:nvSpPr>
        <p:spPr>
          <a:xfrm flipH="1">
            <a:off x="0" y="32625792"/>
            <a:ext cx="43891200" cy="292608"/>
          </a:xfrm>
          <a:prstGeom prst="rect">
            <a:avLst/>
          </a:prstGeom>
          <a:solidFill>
            <a:schemeClr val="accent2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68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E597D6-B51A-9F45-A356-2365A3F28D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70500" y="1217345"/>
            <a:ext cx="10442342" cy="20957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4315968"/>
            <a:ext cx="43891200" cy="54132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99258" tIns="99753" rIns="299258" bIns="99753" rtlCol="0" anchor="ctr"/>
          <a:lstStyle/>
          <a:p>
            <a:pPr algn="ctr"/>
            <a:r>
              <a:rPr lang="en-GB" sz="9818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(Headline) </a:t>
            </a:r>
            <a:r>
              <a:rPr lang="en-US" sz="9818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 amet, consectetur adipiscing elit.</a:t>
            </a:r>
          </a:p>
          <a:p>
            <a:pPr algn="ctr"/>
            <a:r>
              <a:rPr lang="en-US" sz="9818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3491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3291813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53" indent="-822953" algn="l" defTabSz="3291813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59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766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672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578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485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391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297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203" indent="-822953" algn="l" defTabSz="329181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06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13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19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25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531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438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344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250" algn="l" defTabSz="3291813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376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Pagonis, Garyfallia</cp:lastModifiedBy>
  <cp:revision>34</cp:revision>
  <dcterms:created xsi:type="dcterms:W3CDTF">2014-08-13T21:07:54Z</dcterms:created>
  <dcterms:modified xsi:type="dcterms:W3CDTF">2022-04-18T14:42:25Z</dcterms:modified>
</cp:coreProperties>
</file>