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0233600" cy="2743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 userDrawn="1">
          <p15:clr>
            <a:srgbClr val="A4A3A4"/>
          </p15:clr>
        </p15:guide>
        <p15:guide id="2" pos="126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8967" autoAdjust="0"/>
    <p:restoredTop sz="94704"/>
  </p:normalViewPr>
  <p:slideViewPr>
    <p:cSldViewPr snapToGrid="0" snapToObjects="1">
      <p:cViewPr varScale="1">
        <p:scale>
          <a:sx n="48" d="100"/>
          <a:sy n="48" d="100"/>
        </p:scale>
        <p:origin x="680" y="248"/>
      </p:cViewPr>
      <p:guideLst>
        <p:guide orient="horz" pos="8640"/>
        <p:guide pos="126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650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D7D7131-1597-B04B-A9F5-63A45575DB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2355" t="46322" r="38903" b="46611"/>
          <a:stretch/>
        </p:blipFill>
        <p:spPr>
          <a:xfrm>
            <a:off x="29721751" y="999499"/>
            <a:ext cx="9191841" cy="174643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4D986A3-9C0F-6D40-989E-AA2DF5741092}"/>
              </a:ext>
            </a:extLst>
          </p:cNvPr>
          <p:cNvSpPr/>
          <p:nvPr userDrawn="1"/>
        </p:nvSpPr>
        <p:spPr>
          <a:xfrm flipH="1">
            <a:off x="0" y="27188160"/>
            <a:ext cx="40233600" cy="243840"/>
          </a:xfrm>
          <a:prstGeom prst="rect">
            <a:avLst/>
          </a:prstGeom>
          <a:solidFill>
            <a:schemeClr val="accent2"/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204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CE597D6-B51A-9F45-A356-2365A3F28D8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897958" y="1014454"/>
            <a:ext cx="9160847" cy="174643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5F2B613-93AD-8E46-9009-A9EBF6D3B650}"/>
              </a:ext>
            </a:extLst>
          </p:cNvPr>
          <p:cNvSpPr/>
          <p:nvPr userDrawn="1"/>
        </p:nvSpPr>
        <p:spPr>
          <a:xfrm>
            <a:off x="0" y="3596640"/>
            <a:ext cx="40233600" cy="4511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274320" tIns="91440" rIns="274320" bIns="91440" rtlCol="0" anchor="ctr"/>
          <a:lstStyle/>
          <a:p>
            <a:pPr algn="ctr"/>
            <a:r>
              <a:rPr lang="en-GB" sz="90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(Headline) </a:t>
            </a:r>
            <a:r>
              <a:rPr lang="en-US" sz="9000" b="0" i="0" kern="1200" dirty="0">
                <a:solidFill>
                  <a:schemeClr val="lt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Lorem ipsum dolor sit amet, consectetur adipiscing elit.</a:t>
            </a:r>
          </a:p>
          <a:p>
            <a:pPr algn="ctr"/>
            <a:r>
              <a:rPr lang="en-US" sz="9000" b="0" i="0" kern="1200" dirty="0">
                <a:solidFill>
                  <a:schemeClr val="lt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Vivamus auctor convallis dolor sit amet.</a:t>
            </a:r>
          </a:p>
          <a:p>
            <a:endParaRPr lang="en-GB" sz="3200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76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3017520" rtl="0" eaLnBrk="1" latinLnBrk="0" hangingPunct="1">
        <a:lnSpc>
          <a:spcPct val="90000"/>
        </a:lnSpc>
        <a:spcBef>
          <a:spcPct val="0"/>
        </a:spcBef>
        <a:buNone/>
        <a:defRPr sz="14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4380" indent="-754380" algn="l" defTabSz="3017520" rtl="0" eaLnBrk="1" latinLnBrk="0" hangingPunct="1">
        <a:lnSpc>
          <a:spcPct val="90000"/>
        </a:lnSpc>
        <a:spcBef>
          <a:spcPts val="3300"/>
        </a:spcBef>
        <a:buFont typeface="Arial" panose="020B0604020202020204" pitchFamily="34" charset="0"/>
        <a:buChar char="•"/>
        <a:defRPr sz="9240" kern="1200">
          <a:solidFill>
            <a:schemeClr val="tx1"/>
          </a:solidFill>
          <a:latin typeface="+mn-lt"/>
          <a:ea typeface="+mn-ea"/>
          <a:cs typeface="+mn-cs"/>
        </a:defRPr>
      </a:lvl1pPr>
      <a:lvl2pPr marL="226314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377190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28066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4pPr>
      <a:lvl5pPr marL="678942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5pPr>
      <a:lvl6pPr marL="829818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6pPr>
      <a:lvl7pPr marL="980694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7pPr>
      <a:lvl8pPr marL="1131570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8pPr>
      <a:lvl9pPr marL="1282446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1pPr>
      <a:lvl2pPr marL="150876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2pPr>
      <a:lvl3pPr marL="301752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3pPr>
      <a:lvl4pPr marL="452628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4pPr>
      <a:lvl5pPr marL="603504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80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6pPr>
      <a:lvl7pPr marL="905256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7pPr>
      <a:lvl8pPr marL="1056132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8pPr>
      <a:lvl9pPr marL="1207008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20805"/>
      </p:ext>
    </p:extLst>
  </p:cSld>
  <p:clrMapOvr>
    <a:masterClrMapping/>
  </p:clrMapOvr>
</p:sld>
</file>

<file path=ppt/theme/theme1.xml><?xml version="1.0" encoding="utf-8"?>
<a:theme xmlns:a="http://schemas.openxmlformats.org/drawingml/2006/main" name="MGB-PP-color">
  <a:themeElements>
    <a:clrScheme name="Custom 2">
      <a:dk1>
        <a:srgbClr val="000000"/>
      </a:dk1>
      <a:lt1>
        <a:srgbClr val="FFFFFF"/>
      </a:lt1>
      <a:dk2>
        <a:srgbClr val="B0E3E2"/>
      </a:dk2>
      <a:lt2>
        <a:srgbClr val="808080"/>
      </a:lt2>
      <a:accent1>
        <a:srgbClr val="009AA3"/>
      </a:accent1>
      <a:accent2>
        <a:srgbClr val="003A93"/>
      </a:accent2>
      <a:accent3>
        <a:srgbClr val="0077CA"/>
      </a:accent3>
      <a:accent4>
        <a:srgbClr val="CD7F00"/>
      </a:accent4>
      <a:accent5>
        <a:srgbClr val="5C068A"/>
      </a:accent5>
      <a:accent6>
        <a:srgbClr val="CC0037"/>
      </a:accent6>
      <a:hlink>
        <a:srgbClr val="0077CA"/>
      </a:hlink>
      <a:folHlink>
        <a:srgbClr val="5C068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GB-PP-color" id="{644401FD-FD57-5442-A61C-8A1F17B1009A}" vid="{F9805D7B-D853-3C40-8578-19B4E4559AB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MGB-PP-color</Template>
  <TotalTime>375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MGB-PP-color</vt:lpstr>
      <vt:lpstr>PowerPoint Presentation</vt:lpstr>
    </vt:vector>
  </TitlesOfParts>
  <Company>MEEI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Garyfallia Pagonis</dc:creator>
  <cp:lastModifiedBy>Whittenburg, Amy</cp:lastModifiedBy>
  <cp:revision>32</cp:revision>
  <dcterms:created xsi:type="dcterms:W3CDTF">2014-08-13T21:07:54Z</dcterms:created>
  <dcterms:modified xsi:type="dcterms:W3CDTF">2021-10-25T17:53:50Z</dcterms:modified>
</cp:coreProperties>
</file>