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40233600" cy="2743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8967" autoAdjust="0"/>
    <p:restoredTop sz="94704"/>
  </p:normalViewPr>
  <p:slideViewPr>
    <p:cSldViewPr snapToGrid="0" snapToObjects="1">
      <p:cViewPr varScale="1">
        <p:scale>
          <a:sx n="48" d="100"/>
          <a:sy n="48" d="100"/>
        </p:scale>
        <p:origin x="680" y="248"/>
      </p:cViewPr>
      <p:guideLst>
        <p:guide orient="horz" pos="8640"/>
        <p:guide pos="126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0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7D7131-1597-B04B-A9F5-63A45575DB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2355" t="46322" r="38903" b="46611"/>
          <a:stretch/>
        </p:blipFill>
        <p:spPr>
          <a:xfrm>
            <a:off x="29721751" y="999499"/>
            <a:ext cx="9191841" cy="17464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4D986A3-9C0F-6D40-989E-AA2DF5741092}"/>
              </a:ext>
            </a:extLst>
          </p:cNvPr>
          <p:cNvSpPr/>
          <p:nvPr userDrawn="1"/>
        </p:nvSpPr>
        <p:spPr>
          <a:xfrm flipH="1">
            <a:off x="0" y="27188160"/>
            <a:ext cx="40233600" cy="243840"/>
          </a:xfrm>
          <a:prstGeom prst="rect">
            <a:avLst/>
          </a:prstGeom>
          <a:solidFill>
            <a:schemeClr val="accent2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E597D6-B51A-9F45-A356-2365A3F28D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97958" y="1014454"/>
            <a:ext cx="9160847" cy="17464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5F2B613-93AD-8E46-9009-A9EBF6D3B650}"/>
              </a:ext>
            </a:extLst>
          </p:cNvPr>
          <p:cNvSpPr/>
          <p:nvPr userDrawn="1"/>
        </p:nvSpPr>
        <p:spPr>
          <a:xfrm>
            <a:off x="0" y="3596640"/>
            <a:ext cx="40233600" cy="4511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274320" tIns="91440" rIns="274320" bIns="91440" rtlCol="0" anchor="ctr"/>
          <a:lstStyle/>
          <a:p>
            <a:pPr algn="ctr"/>
            <a:r>
              <a:rPr lang="en-GB" sz="9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(Headline) </a:t>
            </a:r>
            <a:r>
              <a:rPr lang="en-US" sz="9000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Lorem ipsum dolor sit amet, consectetur adipiscing elit.</a:t>
            </a:r>
          </a:p>
          <a:p>
            <a:pPr algn="ctr"/>
            <a:r>
              <a:rPr lang="en-US" sz="9000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Vivamus auctor convallis dolor sit amet.</a:t>
            </a:r>
          </a:p>
          <a:p>
            <a:endParaRPr lang="en-GB" sz="32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6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3017520" rtl="0" eaLnBrk="1" latinLnBrk="0" hangingPunct="1">
        <a:lnSpc>
          <a:spcPct val="90000"/>
        </a:lnSpc>
        <a:spcBef>
          <a:spcPct val="0"/>
        </a:spcBef>
        <a:buNone/>
        <a:defRPr sz="14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4380" indent="-754380" algn="l" defTabSz="3017520" rtl="0" eaLnBrk="1" latinLnBrk="0" hangingPunct="1">
        <a:lnSpc>
          <a:spcPct val="90000"/>
        </a:lnSpc>
        <a:spcBef>
          <a:spcPts val="3300"/>
        </a:spcBef>
        <a:buFont typeface="Arial" panose="020B0604020202020204" pitchFamily="34" charset="0"/>
        <a:buChar char="•"/>
        <a:defRPr sz="924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377190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28066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78942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829818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80694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131570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82446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1pPr>
      <a:lvl2pPr marL="150876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2pPr>
      <a:lvl3pPr marL="301752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3pPr>
      <a:lvl4pPr marL="452628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03504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05256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056132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07008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MGB-PP-color">
  <a:themeElements>
    <a:clrScheme name="Custom 2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GB-PP-color" id="{644401FD-FD57-5442-A61C-8A1F17B1009A}" vid="{F9805D7B-D853-3C40-8578-19B4E4559A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MGB-PP-color</Template>
  <TotalTime>375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MGB-PP-color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Whittenburg, Amy</cp:lastModifiedBy>
  <cp:revision>32</cp:revision>
  <dcterms:created xsi:type="dcterms:W3CDTF">2014-08-13T21:07:54Z</dcterms:created>
  <dcterms:modified xsi:type="dcterms:W3CDTF">2021-10-25T17:53:50Z</dcterms:modified>
</cp:coreProperties>
</file>