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6576000" cy="3657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0" userDrawn="1">
          <p15:clr>
            <a:srgbClr val="A4A3A4"/>
          </p15:clr>
        </p15:guide>
        <p15:guide id="2" pos="115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6421" autoAdjust="0"/>
    <p:restoredTop sz="94704"/>
  </p:normalViewPr>
  <p:slideViewPr>
    <p:cSldViewPr snapToGrid="0" snapToObjects="1">
      <p:cViewPr varScale="1">
        <p:scale>
          <a:sx n="32" d="100"/>
          <a:sy n="32" d="100"/>
        </p:scale>
        <p:origin x="1608" y="264"/>
      </p:cViewPr>
      <p:guideLst>
        <p:guide orient="horz" pos="11520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50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5F2B613-93AD-8E46-9009-A9EBF6D3B650}"/>
              </a:ext>
            </a:extLst>
          </p:cNvPr>
          <p:cNvSpPr/>
          <p:nvPr userDrawn="1"/>
        </p:nvSpPr>
        <p:spPr>
          <a:xfrm>
            <a:off x="0" y="3951458"/>
            <a:ext cx="36576000" cy="417263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249382" tIns="83127" rIns="249382" bIns="83127" rtlCol="0" anchor="ctr"/>
          <a:lstStyle/>
          <a:p>
            <a:pPr algn="ctr"/>
            <a:r>
              <a:rPr lang="en-GB" sz="8182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(Headline) </a:t>
            </a:r>
            <a:r>
              <a:rPr lang="en-US" sz="8182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Lorem ipsum dolor sit amet, consectetur adipiscing elit.</a:t>
            </a:r>
          </a:p>
          <a:p>
            <a:pPr algn="ctr"/>
            <a:r>
              <a:rPr lang="en-US" sz="8182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Vivamus auctor convallis dolor sit amet.</a:t>
            </a:r>
          </a:p>
          <a:p>
            <a:endParaRPr lang="en-GB" sz="2909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DF16A06-8EB5-7E4C-9C6D-3BD36DA68E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28180" y="1339305"/>
            <a:ext cx="9160847" cy="174643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5783B43-36EC-1349-BE8B-5C28E67D3E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32355" t="46322" r="38903" b="46611"/>
          <a:stretch/>
        </p:blipFill>
        <p:spPr>
          <a:xfrm>
            <a:off x="26354764" y="1282668"/>
            <a:ext cx="9191841" cy="1746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76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2743255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14" indent="-685814" algn="l" defTabSz="2743255" rtl="0" eaLnBrk="1" latinLnBrk="0" hangingPunct="1">
        <a:lnSpc>
          <a:spcPct val="90000"/>
        </a:lnSpc>
        <a:spcBef>
          <a:spcPts val="3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41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68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96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324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7543951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578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206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834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27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55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82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510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138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764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392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3020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MGB-PP-color">
  <a:themeElements>
    <a:clrScheme name="Custom 2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GB-PP-color" id="{644401FD-FD57-5442-A61C-8A1F17B1009A}" vid="{F9805D7B-D853-3C40-8578-19B4E4559A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MGB-PP-color</Template>
  <TotalTime>375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MGB-PP-color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Whittenburg, Amy</cp:lastModifiedBy>
  <cp:revision>35</cp:revision>
  <dcterms:created xsi:type="dcterms:W3CDTF">2014-08-13T21:07:54Z</dcterms:created>
  <dcterms:modified xsi:type="dcterms:W3CDTF">2021-10-25T17:53:20Z</dcterms:modified>
</cp:coreProperties>
</file>