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7432000" cy="4023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672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5643" autoAdjust="0"/>
    <p:restoredTop sz="94704"/>
  </p:normalViewPr>
  <p:slideViewPr>
    <p:cSldViewPr snapToGrid="0" snapToObjects="1">
      <p:cViewPr varScale="1">
        <p:scale>
          <a:sx n="31" d="100"/>
          <a:sy n="31" d="100"/>
        </p:scale>
        <p:origin x="2496" y="248"/>
      </p:cViewPr>
      <p:guideLst>
        <p:guide orient="horz" pos="12672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D986A3-9C0F-6D40-989E-AA2DF5741092}"/>
              </a:ext>
            </a:extLst>
          </p:cNvPr>
          <p:cNvSpPr/>
          <p:nvPr userDrawn="1"/>
        </p:nvSpPr>
        <p:spPr>
          <a:xfrm flipH="1">
            <a:off x="0" y="39996533"/>
            <a:ext cx="27432000" cy="237066"/>
          </a:xfrm>
          <a:prstGeom prst="rect">
            <a:avLst/>
          </a:prstGeom>
          <a:solidFill>
            <a:schemeClr val="accent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04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3556000"/>
            <a:ext cx="27432000" cy="32173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74320" tIns="91440" rIns="274320" bIns="91440" rtlCol="0" anchor="ctr"/>
          <a:lstStyle/>
          <a:p>
            <a:pPr algn="ctr"/>
            <a:r>
              <a:rPr lang="en-GB" sz="72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(Headline: Calibri) </a:t>
            </a:r>
            <a:r>
              <a:rPr lang="en-US" sz="72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sit, consectetur adipiscing.</a:t>
            </a:r>
          </a:p>
          <a:p>
            <a:pPr algn="ctr"/>
            <a:r>
              <a:rPr lang="en-US" sz="72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32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65CE6D3-16CD-0041-96B8-7B77B13011B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431" y="1099123"/>
            <a:ext cx="8165009" cy="15565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801549-051F-2E40-B445-6213019B8A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32355" t="46322" r="38903" b="46611"/>
          <a:stretch/>
        </p:blipFill>
        <p:spPr>
          <a:xfrm>
            <a:off x="17607457" y="1099122"/>
            <a:ext cx="8692232" cy="165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017581" rtl="0" eaLnBrk="1" latinLnBrk="0" hangingPunct="1">
        <a:lnSpc>
          <a:spcPct val="90000"/>
        </a:lnSpc>
        <a:spcBef>
          <a:spcPct val="0"/>
        </a:spcBef>
        <a:buNone/>
        <a:defRPr sz="14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95" indent="-754395" algn="l" defTabSz="3017581" rtl="0" eaLnBrk="1" latinLnBrk="0" hangingPunct="1">
        <a:lnSpc>
          <a:spcPct val="90000"/>
        </a:lnSpc>
        <a:spcBef>
          <a:spcPts val="3300"/>
        </a:spcBef>
        <a:buFont typeface="Arial" panose="020B0604020202020204" pitchFamily="34" charset="0"/>
        <a:buChar char="•"/>
        <a:defRPr sz="924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85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3771975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8076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78955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829834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80713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1315927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824717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9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3017581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3pPr>
      <a:lvl4pPr marL="452637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035161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952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05274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0561531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070322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377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Pagonis, Garyfallia</cp:lastModifiedBy>
  <cp:revision>35</cp:revision>
  <dcterms:created xsi:type="dcterms:W3CDTF">2014-08-13T21:07:54Z</dcterms:created>
  <dcterms:modified xsi:type="dcterms:W3CDTF">2022-04-25T15:36:02Z</dcterms:modified>
</cp:coreProperties>
</file>