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45" d="100"/>
          <a:sy n="145" d="100"/>
        </p:scale>
        <p:origin x="122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BA025B0-B806-3537-7247-59B306AD58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0" y="1775355"/>
            <a:ext cx="9144000" cy="12250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0" y="3664122"/>
            <a:ext cx="9144000" cy="1034877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380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229600" cy="3771636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92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8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85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81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77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97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970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4A2421-3943-1CC7-2637-7EEE25BE8B42}"/>
              </a:ext>
            </a:extLst>
          </p:cNvPr>
          <p:cNvSpPr/>
          <p:nvPr userDrawn="1"/>
        </p:nvSpPr>
        <p:spPr>
          <a:xfrm>
            <a:off x="0" y="5579918"/>
            <a:ext cx="9144000" cy="135082"/>
          </a:xfrm>
          <a:prstGeom prst="rect">
            <a:avLst/>
          </a:prstGeom>
          <a:solidFill>
            <a:srgbClr val="9603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331283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80996" rtl="0" eaLnBrk="1" latinLnBrk="0" hangingPunct="1">
        <a:spcBef>
          <a:spcPct val="0"/>
        </a:spcBef>
        <a:buNone/>
        <a:defRPr sz="3600" b="1" kern="1200">
          <a:solidFill>
            <a:srgbClr val="800000"/>
          </a:solidFill>
          <a:latin typeface="Arial"/>
          <a:ea typeface="+mj-ea"/>
          <a:cs typeface="Arial"/>
        </a:defRPr>
      </a:lvl1pPr>
    </p:titleStyle>
    <p:bodyStyle>
      <a:lvl1pPr marL="285747" indent="-285747" algn="l" defTabSz="380996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Arial"/>
          <a:ea typeface="+mn-ea"/>
          <a:cs typeface="Arial"/>
        </a:defRPr>
      </a:lvl1pPr>
      <a:lvl2pPr marL="619119" indent="-238123" algn="l" defTabSz="380996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Arial"/>
          <a:ea typeface="+mn-ea"/>
          <a:cs typeface="Arial"/>
        </a:defRPr>
      </a:lvl2pPr>
      <a:lvl3pPr marL="952490" indent="-190498" algn="l" defTabSz="38099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333487" indent="-190498" algn="l" defTabSz="380996" rtl="0" eaLnBrk="1" latinLnBrk="0" hangingPunct="1">
        <a:spcBef>
          <a:spcPct val="20000"/>
        </a:spcBef>
        <a:buFont typeface="Arial"/>
        <a:buChar char="–"/>
        <a:defRPr sz="1667" kern="1200">
          <a:solidFill>
            <a:schemeClr val="tx1"/>
          </a:solidFill>
          <a:latin typeface="Arial"/>
          <a:ea typeface="+mn-ea"/>
          <a:cs typeface="Arial"/>
        </a:defRPr>
      </a:lvl4pPr>
      <a:lvl5pPr marL="1714483" indent="-190498" algn="l" defTabSz="380996" rtl="0" eaLnBrk="1" latinLnBrk="0" hangingPunct="1">
        <a:spcBef>
          <a:spcPct val="20000"/>
        </a:spcBef>
        <a:buFont typeface="Arial"/>
        <a:buChar char="»"/>
        <a:defRPr sz="1667" kern="1200">
          <a:solidFill>
            <a:schemeClr val="tx1"/>
          </a:solidFill>
          <a:latin typeface="Arial"/>
          <a:ea typeface="+mn-ea"/>
          <a:cs typeface="Arial"/>
        </a:defRPr>
      </a:lvl5pPr>
      <a:lvl6pPr marL="2095479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75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471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468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96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92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89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85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81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77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973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97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89545"/>
            <a:ext cx="9144000" cy="1225021"/>
          </a:xfrm>
        </p:spPr>
        <p:txBody>
          <a:bodyPr>
            <a:normAutofit/>
          </a:bodyPr>
          <a:lstStyle/>
          <a:p>
            <a:r>
              <a:rPr lang="en-US" b="1" dirty="0"/>
              <a:t>Title </a:t>
            </a:r>
            <a:r>
              <a:rPr lang="en-US" b="1"/>
              <a:t>of 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771465"/>
            <a:ext cx="9144000" cy="987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Subhead or names</a:t>
            </a: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</Words>
  <Application>Microsoft Macintosh PowerPoint</Application>
  <PresentationFormat>On-screen Show (16:10)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Pagonis, Garyfallia</cp:lastModifiedBy>
  <cp:revision>21</cp:revision>
  <dcterms:created xsi:type="dcterms:W3CDTF">2014-05-07T18:14:23Z</dcterms:created>
  <dcterms:modified xsi:type="dcterms:W3CDTF">2022-04-26T14:33:30Z</dcterms:modified>
</cp:coreProperties>
</file>