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56"/>
    <p:restoredTop sz="94700"/>
  </p:normalViewPr>
  <p:slideViewPr>
    <p:cSldViewPr snapToGrid="0" snapToObjects="1">
      <p:cViewPr varScale="1">
        <p:scale>
          <a:sx n="173" d="100"/>
          <a:sy n="173" d="100"/>
        </p:scale>
        <p:origin x="1848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F523EBE9-7808-ACB5-EBEE-CD71964EEEB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85800" y="1771938"/>
            <a:ext cx="7772400" cy="110251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3714528"/>
            <a:ext cx="6400800" cy="950990"/>
          </a:xfrm>
        </p:spPr>
        <p:txBody>
          <a:bodyPr/>
          <a:lstStyle>
            <a:lvl1pPr marL="0" indent="0" algn="ctr">
              <a:buNone/>
              <a:defRPr>
                <a:solidFill>
                  <a:srgbClr val="FFFFFF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55335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>
                <a:solidFill>
                  <a:srgbClr val="8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0242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79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096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83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032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33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FDD0450-FDBB-DD60-B9F2-CAACB976BB73}"/>
              </a:ext>
            </a:extLst>
          </p:cNvPr>
          <p:cNvSpPr/>
          <p:nvPr userDrawn="1"/>
        </p:nvSpPr>
        <p:spPr>
          <a:xfrm>
            <a:off x="0" y="5008418"/>
            <a:ext cx="9144000" cy="135082"/>
          </a:xfrm>
          <a:prstGeom prst="rect">
            <a:avLst/>
          </a:prstGeom>
          <a:solidFill>
            <a:srgbClr val="96030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8442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E68F8-E923-6A48-9F9D-8D4051FC4E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47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342900" rtl="0" eaLnBrk="1" latinLnBrk="0" hangingPunct="1">
        <a:spcBef>
          <a:spcPct val="0"/>
        </a:spcBef>
        <a:buNone/>
        <a:defRPr sz="3600" b="1" kern="1200">
          <a:solidFill>
            <a:srgbClr val="800000"/>
          </a:solidFill>
          <a:latin typeface="Arial"/>
          <a:ea typeface="+mj-ea"/>
          <a:cs typeface="Arial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Arial"/>
          <a:ea typeface="+mn-ea"/>
          <a:cs typeface="Arial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Arial"/>
          <a:ea typeface="+mn-ea"/>
          <a:cs typeface="Arial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Arial"/>
          <a:ea typeface="+mn-ea"/>
          <a:cs typeface="Arial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9171"/>
            <a:ext cx="9144000" cy="1102519"/>
          </a:xfrm>
        </p:spPr>
        <p:txBody>
          <a:bodyPr>
            <a:noAutofit/>
          </a:bodyPr>
          <a:lstStyle/>
          <a:p>
            <a:r>
              <a:rPr lang="en-US" b="1" dirty="0"/>
              <a:t>Title </a:t>
            </a:r>
            <a:r>
              <a:rPr lang="en-US" b="1"/>
              <a:t>of Presentation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3434649"/>
            <a:ext cx="9144000" cy="8888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rgbClr val="FFFFFF"/>
                </a:solidFill>
              </a:rPr>
              <a:t>Subtitle or names</a:t>
            </a:r>
          </a:p>
        </p:txBody>
      </p:sp>
    </p:spTree>
    <p:extLst>
      <p:ext uri="{BB962C8B-B14F-4D97-AF65-F5344CB8AC3E}">
        <p14:creationId xmlns:p14="http://schemas.microsoft.com/office/powerpoint/2010/main" val="3665784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38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6</Words>
  <Application>Microsoft Macintosh PowerPoint</Application>
  <PresentationFormat>On-screen Show (16:9)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Title of Presentation</vt:lpstr>
      <vt:lpstr>PowerPoint Presentation</vt:lpstr>
    </vt:vector>
  </TitlesOfParts>
  <Company>MEEI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Garyfallia Pagonis</dc:creator>
  <cp:lastModifiedBy>Pagonis, Garyfallia</cp:lastModifiedBy>
  <cp:revision>24</cp:revision>
  <dcterms:created xsi:type="dcterms:W3CDTF">2014-05-07T18:14:23Z</dcterms:created>
  <dcterms:modified xsi:type="dcterms:W3CDTF">2022-04-26T14:34:38Z</dcterms:modified>
</cp:coreProperties>
</file>