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0301"/>
    <a:srgbClr val="BC0000"/>
    <a:srgbClr val="C10000"/>
    <a:srgbClr val="0071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ckground pattern&#10;&#10;Description automatically generated with medium confidence">
            <a:extLst>
              <a:ext uri="{FF2B5EF4-FFF2-40B4-BE49-F238E27FC236}">
                <a16:creationId xmlns:a16="http://schemas.microsoft.com/office/drawing/2014/main" id="{5D2594F9-2F1B-2B0E-964D-08A9996D9E8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3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371600" y="4963055"/>
            <a:ext cx="6400800" cy="1045031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155335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rgbClr val="8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70242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079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096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4685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4685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836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032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933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CA97A82-EFCB-7517-785D-C6A910DB3886}"/>
              </a:ext>
            </a:extLst>
          </p:cNvPr>
          <p:cNvSpPr/>
          <p:nvPr userDrawn="1"/>
        </p:nvSpPr>
        <p:spPr>
          <a:xfrm>
            <a:off x="0" y="6698974"/>
            <a:ext cx="9144000" cy="159026"/>
          </a:xfrm>
          <a:prstGeom prst="rect">
            <a:avLst/>
          </a:prstGeom>
          <a:solidFill>
            <a:srgbClr val="96030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103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rgbClr val="000000"/>
                </a:solidFill>
              </a:defRPr>
            </a:lvl1pPr>
          </a:lstStyle>
          <a:p>
            <a:fld id="{FC7E68F8-E923-6A48-9F9D-8D4051FC4E9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47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3600" b="1" kern="1200">
          <a:solidFill>
            <a:srgbClr val="800000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3999" cy="1470025"/>
          </a:xfrm>
        </p:spPr>
        <p:txBody>
          <a:bodyPr>
            <a:normAutofit/>
          </a:bodyPr>
          <a:lstStyle/>
          <a:p>
            <a:r>
              <a:rPr lang="en-US" b="1" dirty="0"/>
              <a:t>Title of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-1" y="4576562"/>
            <a:ext cx="9143999" cy="14182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>
                <a:solidFill>
                  <a:srgbClr val="FFFFFF"/>
                </a:solidFill>
              </a:rPr>
              <a:t>Subtitle or names</a:t>
            </a:r>
          </a:p>
        </p:txBody>
      </p:sp>
    </p:spTree>
    <p:extLst>
      <p:ext uri="{BB962C8B-B14F-4D97-AF65-F5344CB8AC3E}">
        <p14:creationId xmlns:p14="http://schemas.microsoft.com/office/powerpoint/2010/main" val="3665784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138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6</Words>
  <Application>Microsoft Macintosh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Title of Presentation</vt:lpstr>
      <vt:lpstr>PowerPoint Presentation</vt:lpstr>
    </vt:vector>
  </TitlesOfParts>
  <Company>MEEI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Garyfallia Pagonis</dc:creator>
  <cp:lastModifiedBy>Pagonis, Garyfallia</cp:lastModifiedBy>
  <cp:revision>23</cp:revision>
  <dcterms:created xsi:type="dcterms:W3CDTF">2014-05-07T18:14:23Z</dcterms:created>
  <dcterms:modified xsi:type="dcterms:W3CDTF">2022-04-26T14:31:53Z</dcterms:modified>
</cp:coreProperties>
</file>