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301"/>
    <a:srgbClr val="BC0000"/>
    <a:srgbClr val="C10000"/>
    <a:srgbClr val="007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D2594F9-2F1B-2B0E-964D-08A9996D9E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4963055"/>
            <a:ext cx="6400800" cy="104503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4685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4685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A97A82-EFCB-7517-785D-C6A910DB3886}"/>
              </a:ext>
            </a:extLst>
          </p:cNvPr>
          <p:cNvSpPr/>
          <p:nvPr userDrawn="1"/>
        </p:nvSpPr>
        <p:spPr>
          <a:xfrm>
            <a:off x="0" y="6698974"/>
            <a:ext cx="9144000" cy="159026"/>
          </a:xfrm>
          <a:prstGeom prst="rect">
            <a:avLst/>
          </a:prstGeom>
          <a:solidFill>
            <a:srgbClr val="9603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0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000000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3999" cy="1470025"/>
          </a:xfrm>
        </p:spPr>
        <p:txBody>
          <a:bodyPr>
            <a:normAutofit/>
          </a:bodyPr>
          <a:lstStyle/>
          <a:p>
            <a:r>
              <a:rPr lang="en-US" b="1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-1" y="4576562"/>
            <a:ext cx="9143999" cy="1418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</a:rPr>
              <a:t>Subtitle or names</a:t>
            </a: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Pagonis, Garyfallia</cp:lastModifiedBy>
  <cp:revision>23</cp:revision>
  <dcterms:created xsi:type="dcterms:W3CDTF">2014-05-07T18:14:23Z</dcterms:created>
  <dcterms:modified xsi:type="dcterms:W3CDTF">2022-04-26T14:31:53Z</dcterms:modified>
</cp:coreProperties>
</file>